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ed4cccb14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a5ae55d5a45f5"/>
  </p:sldMasterIdLst>
  <p:sldIdLst>
    <p:sldId xmlns:r="http://schemas.openxmlformats.org/officeDocument/2006/relationships" id="256" r:id="Re6321b1d6f5e4ae7"/>
    <p:sldId xmlns:r="http://schemas.openxmlformats.org/officeDocument/2006/relationships" id="257" r:id="R0010a293582d4e83"/>
    <p:sldId xmlns:r="http://schemas.openxmlformats.org/officeDocument/2006/relationships" id="258" r:id="Rd1ac74fd17ba4b43"/>
    <p:sldId xmlns:r="http://schemas.openxmlformats.org/officeDocument/2006/relationships" id="259" r:id="Re490d39119b74add"/>
    <p:sldId xmlns:r="http://schemas.openxmlformats.org/officeDocument/2006/relationships" id="260" r:id="Rc48231b70f1e4483"/>
    <p:sldId xmlns:r="http://schemas.openxmlformats.org/officeDocument/2006/relationships" id="261" r:id="Re1d53b523b384064"/>
    <p:sldId xmlns:r="http://schemas.openxmlformats.org/officeDocument/2006/relationships" id="262" r:id="R06511ed58eea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a5ae55d5a45f5" /><Relationship Type="http://schemas.openxmlformats.org/officeDocument/2006/relationships/slide" Target="/ppt/slides/slide1.xml" Id="Re6321b1d6f5e4ae7" /><Relationship Type="http://schemas.openxmlformats.org/officeDocument/2006/relationships/slide" Target="/ppt/slides/slide2.xml" Id="R0010a293582d4e83" /><Relationship Type="http://schemas.openxmlformats.org/officeDocument/2006/relationships/slide" Target="/ppt/slides/slide3.xml" Id="Rd1ac74fd17ba4b43" /><Relationship Type="http://schemas.openxmlformats.org/officeDocument/2006/relationships/slide" Target="/ppt/slides/slide4.xml" Id="Re490d39119b74add" /><Relationship Type="http://schemas.openxmlformats.org/officeDocument/2006/relationships/slide" Target="/ppt/slides/slide5.xml" Id="Rc48231b70f1e4483" /><Relationship Type="http://schemas.openxmlformats.org/officeDocument/2006/relationships/slide" Target="/ppt/slides/slide6.xml" Id="Re1d53b523b384064" /><Relationship Type="http://schemas.openxmlformats.org/officeDocument/2006/relationships/slide" Target="/ppt/slides/slide7.xml" Id="R06511ed58eea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4c3c9e40a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46438acc4b9b" /><Relationship Type="http://schemas.openxmlformats.org/officeDocument/2006/relationships/theme" Target="/ppt/slideMasters/theme/theme1.xml" Id="R5fd695187df6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d46438acc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49705ab8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72518d7442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fc01bdcd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8c079705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e643d13f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66814a90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aaf105530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