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284bbc52e97471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02a044d668340ce"/>
  </p:sldMasterIdLst>
  <p:sldIdLst>
    <p:sldId xmlns:r="http://schemas.openxmlformats.org/officeDocument/2006/relationships" id="256" r:id="Rcbe185d90f5a4585"/>
    <p:sldId xmlns:r="http://schemas.openxmlformats.org/officeDocument/2006/relationships" id="257" r:id="R49c070a6f1b841b7"/>
    <p:sldId xmlns:r="http://schemas.openxmlformats.org/officeDocument/2006/relationships" id="258" r:id="R7813117be38a45d5"/>
    <p:sldId xmlns:r="http://schemas.openxmlformats.org/officeDocument/2006/relationships" id="259" r:id="Re221c0ef60284261"/>
    <p:sldId xmlns:r="http://schemas.openxmlformats.org/officeDocument/2006/relationships" id="260" r:id="R1d8c6f197a0f4acd"/>
    <p:sldId xmlns:r="http://schemas.openxmlformats.org/officeDocument/2006/relationships" id="261" r:id="Rf70e344d09344a01"/>
    <p:sldId xmlns:r="http://schemas.openxmlformats.org/officeDocument/2006/relationships" id="262" r:id="Ra45993a7a784456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02a044d668340ce" /><Relationship Type="http://schemas.openxmlformats.org/officeDocument/2006/relationships/slide" Target="/ppt/slides/slide1.xml" Id="Rcbe185d90f5a4585" /><Relationship Type="http://schemas.openxmlformats.org/officeDocument/2006/relationships/slide" Target="/ppt/slides/slide2.xml" Id="R49c070a6f1b841b7" /><Relationship Type="http://schemas.openxmlformats.org/officeDocument/2006/relationships/slide" Target="/ppt/slides/slide3.xml" Id="R7813117be38a45d5" /><Relationship Type="http://schemas.openxmlformats.org/officeDocument/2006/relationships/slide" Target="/ppt/slides/slide4.xml" Id="Re221c0ef60284261" /><Relationship Type="http://schemas.openxmlformats.org/officeDocument/2006/relationships/slide" Target="/ppt/slides/slide5.xml" Id="R1d8c6f197a0f4acd" /><Relationship Type="http://schemas.openxmlformats.org/officeDocument/2006/relationships/slide" Target="/ppt/slides/slide6.xml" Id="Rf70e344d09344a01" /><Relationship Type="http://schemas.openxmlformats.org/officeDocument/2006/relationships/slide" Target="/ppt/slides/slide7.xml" Id="Ra45993a7a784456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e48cdf1fbae429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55631bed7143d7" /><Relationship Type="http://schemas.openxmlformats.org/officeDocument/2006/relationships/theme" Target="/ppt/slideMasters/theme/theme1.xml" Id="R7a0acb6b8df9449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255631bed7143d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413c81d96b4e8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6e45e12458422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aee7f08a2c4b5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5d15d1b72e4a6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9f00b939674fb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0da33da77344f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61d3b6ad93435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ODNABERGET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ODNABERGET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ODNABERGET AS ble etablert [år] og holder til i Randaberg.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ODNABERGET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ODNABERGET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ODNABERGET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−41 950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1 715 269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10 169 166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10 263 650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ODNABERGET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HERBJØRN VESTVIK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ODNABERGET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Herbjørn Vestvik, Odnabergveien 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4072 Randaberg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929 109 813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ODNABERGET AS</a:t>
            </a:r>
          </a:p>
        </p:txBody>
      </p:sp>
    </p:spTree>
  </p:cSld>
  <p:clrMapOvr>
    <a:masterClrMapping xmlns:a="http://schemas.openxmlformats.org/drawingml/2006/main"/>
  </p:clrMapOvr>
</p:sld>
</file>