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0d98eb1ad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677594cde44d7"/>
  </p:sldMasterIdLst>
  <p:sldIdLst>
    <p:sldId xmlns:r="http://schemas.openxmlformats.org/officeDocument/2006/relationships" id="256" r:id="R1f14c875de334ce1"/>
    <p:sldId xmlns:r="http://schemas.openxmlformats.org/officeDocument/2006/relationships" id="257" r:id="R773660cd990b483c"/>
    <p:sldId xmlns:r="http://schemas.openxmlformats.org/officeDocument/2006/relationships" id="258" r:id="R22b2a15880974cd1"/>
    <p:sldId xmlns:r="http://schemas.openxmlformats.org/officeDocument/2006/relationships" id="259" r:id="Rffbc0bbf15874405"/>
    <p:sldId xmlns:r="http://schemas.openxmlformats.org/officeDocument/2006/relationships" id="260" r:id="Rbc750f2384414bd6"/>
    <p:sldId xmlns:r="http://schemas.openxmlformats.org/officeDocument/2006/relationships" id="261" r:id="R419ae8d0bd774a65"/>
    <p:sldId xmlns:r="http://schemas.openxmlformats.org/officeDocument/2006/relationships" id="262" r:id="R73f14b5a7154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77594cde44d7" /><Relationship Type="http://schemas.openxmlformats.org/officeDocument/2006/relationships/slide" Target="/ppt/slides/slide1.xml" Id="R1f14c875de334ce1" /><Relationship Type="http://schemas.openxmlformats.org/officeDocument/2006/relationships/slide" Target="/ppt/slides/slide2.xml" Id="R773660cd990b483c" /><Relationship Type="http://schemas.openxmlformats.org/officeDocument/2006/relationships/slide" Target="/ppt/slides/slide3.xml" Id="R22b2a15880974cd1" /><Relationship Type="http://schemas.openxmlformats.org/officeDocument/2006/relationships/slide" Target="/ppt/slides/slide4.xml" Id="Rffbc0bbf15874405" /><Relationship Type="http://schemas.openxmlformats.org/officeDocument/2006/relationships/slide" Target="/ppt/slides/slide5.xml" Id="Rbc750f2384414bd6" /><Relationship Type="http://schemas.openxmlformats.org/officeDocument/2006/relationships/slide" Target="/ppt/slides/slide6.xml" Id="R419ae8d0bd774a65" /><Relationship Type="http://schemas.openxmlformats.org/officeDocument/2006/relationships/slide" Target="/ppt/slides/slide7.xml" Id="R73f14b5a7154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1a4333952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d4e8f4c541e2" /><Relationship Type="http://schemas.openxmlformats.org/officeDocument/2006/relationships/theme" Target="/ppt/slideMasters/theme/theme1.xml" Id="Ra9e056fb301a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4d4e8f4c5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8dc73585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cfafbf47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3e7cb5eb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906f956f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ec763a57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ef633701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111607c2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HAMMERHEAD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TECHNOLOGY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97 962 547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99 479 959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Hiorth, Kringsjåvegen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929 112 911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