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f3b1b60a704e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c17e2aa324b2e"/>
  </p:sldMasterIdLst>
  <p:sldIdLst>
    <p:sldId xmlns:r="http://schemas.openxmlformats.org/officeDocument/2006/relationships" id="256" r:id="R09b26073a7da4e14"/>
    <p:sldId xmlns:r="http://schemas.openxmlformats.org/officeDocument/2006/relationships" id="257" r:id="Rd834fa25c8df4696"/>
    <p:sldId xmlns:r="http://schemas.openxmlformats.org/officeDocument/2006/relationships" id="258" r:id="Rdf663b059696469e"/>
    <p:sldId xmlns:r="http://schemas.openxmlformats.org/officeDocument/2006/relationships" id="259" r:id="R9daeb210cbf94e9d"/>
    <p:sldId xmlns:r="http://schemas.openxmlformats.org/officeDocument/2006/relationships" id="260" r:id="R3e02b9864dd443d1"/>
    <p:sldId xmlns:r="http://schemas.openxmlformats.org/officeDocument/2006/relationships" id="261" r:id="Rab9136ed967f41c8"/>
    <p:sldId xmlns:r="http://schemas.openxmlformats.org/officeDocument/2006/relationships" id="262" r:id="R1a6dd7f6b3e54c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c17e2aa324b2e" /><Relationship Type="http://schemas.openxmlformats.org/officeDocument/2006/relationships/slide" Target="/ppt/slides/slide1.xml" Id="R09b26073a7da4e14" /><Relationship Type="http://schemas.openxmlformats.org/officeDocument/2006/relationships/slide" Target="/ppt/slides/slide2.xml" Id="Rd834fa25c8df4696" /><Relationship Type="http://schemas.openxmlformats.org/officeDocument/2006/relationships/slide" Target="/ppt/slides/slide3.xml" Id="Rdf663b059696469e" /><Relationship Type="http://schemas.openxmlformats.org/officeDocument/2006/relationships/slide" Target="/ppt/slides/slide4.xml" Id="R9daeb210cbf94e9d" /><Relationship Type="http://schemas.openxmlformats.org/officeDocument/2006/relationships/slide" Target="/ppt/slides/slide5.xml" Id="R3e02b9864dd443d1" /><Relationship Type="http://schemas.openxmlformats.org/officeDocument/2006/relationships/slide" Target="/ppt/slides/slide6.xml" Id="Rab9136ed967f41c8" /><Relationship Type="http://schemas.openxmlformats.org/officeDocument/2006/relationships/slide" Target="/ppt/slides/slide7.xml" Id="R1a6dd7f6b3e54c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4a293116b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a342a1052496a" /><Relationship Type="http://schemas.openxmlformats.org/officeDocument/2006/relationships/theme" Target="/ppt/slideMasters/theme/theme1.xml" Id="Rb29e65ee3cd9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a342a1052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9d4148ec146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2d00986e6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1f0fa91f1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6bc1fa000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0468c9e38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510c8c5fc49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a38a32393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N.O.A.H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N.O.A.H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Nesebakken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929 151 526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