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a1e9bd71e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72389277744ce"/>
  </p:sldMasterIdLst>
  <p:sldIdLst>
    <p:sldId xmlns:r="http://schemas.openxmlformats.org/officeDocument/2006/relationships" id="256" r:id="R7ad73ccd2f3e4d87"/>
    <p:sldId xmlns:r="http://schemas.openxmlformats.org/officeDocument/2006/relationships" id="257" r:id="R8cd82564d8464e20"/>
    <p:sldId xmlns:r="http://schemas.openxmlformats.org/officeDocument/2006/relationships" id="258" r:id="Rce286f22c88445a5"/>
    <p:sldId xmlns:r="http://schemas.openxmlformats.org/officeDocument/2006/relationships" id="259" r:id="R3eb8d5b9e2414c21"/>
    <p:sldId xmlns:r="http://schemas.openxmlformats.org/officeDocument/2006/relationships" id="260" r:id="R1bd7a28167e94445"/>
    <p:sldId xmlns:r="http://schemas.openxmlformats.org/officeDocument/2006/relationships" id="261" r:id="Reaaa81eb6f844f95"/>
    <p:sldId xmlns:r="http://schemas.openxmlformats.org/officeDocument/2006/relationships" id="262" r:id="R7ac027de8340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72389277744ce" /><Relationship Type="http://schemas.openxmlformats.org/officeDocument/2006/relationships/slide" Target="/ppt/slides/slide1.xml" Id="R7ad73ccd2f3e4d87" /><Relationship Type="http://schemas.openxmlformats.org/officeDocument/2006/relationships/slide" Target="/ppt/slides/slide2.xml" Id="R8cd82564d8464e20" /><Relationship Type="http://schemas.openxmlformats.org/officeDocument/2006/relationships/slide" Target="/ppt/slides/slide3.xml" Id="Rce286f22c88445a5" /><Relationship Type="http://schemas.openxmlformats.org/officeDocument/2006/relationships/slide" Target="/ppt/slides/slide4.xml" Id="R3eb8d5b9e2414c21" /><Relationship Type="http://schemas.openxmlformats.org/officeDocument/2006/relationships/slide" Target="/ppt/slides/slide5.xml" Id="R1bd7a28167e94445" /><Relationship Type="http://schemas.openxmlformats.org/officeDocument/2006/relationships/slide" Target="/ppt/slides/slide6.xml" Id="Reaaa81eb6f844f95" /><Relationship Type="http://schemas.openxmlformats.org/officeDocument/2006/relationships/slide" Target="/ppt/slides/slide7.xml" Id="R7ac027de8340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97b94ccd3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92dbf1d94b5b" /><Relationship Type="http://schemas.openxmlformats.org/officeDocument/2006/relationships/theme" Target="/ppt/slideMasters/theme/theme1.xml" Id="R6e3385ba649b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9b92dbf1d9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b582141b941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0e848435f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a09af503b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62c5976dd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367a2dd5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577e35d2d4e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6238b3e1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