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fa9c415de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97e088fd7491b"/>
  </p:sldMasterIdLst>
  <p:sldIdLst>
    <p:sldId xmlns:r="http://schemas.openxmlformats.org/officeDocument/2006/relationships" id="256" r:id="Rc8d1308b4cfd47b0"/>
    <p:sldId xmlns:r="http://schemas.openxmlformats.org/officeDocument/2006/relationships" id="257" r:id="R91403020cf88482c"/>
    <p:sldId xmlns:r="http://schemas.openxmlformats.org/officeDocument/2006/relationships" id="258" r:id="Rc4d705ed3aa24ed6"/>
    <p:sldId xmlns:r="http://schemas.openxmlformats.org/officeDocument/2006/relationships" id="259" r:id="Rfd04ae400a80469c"/>
    <p:sldId xmlns:r="http://schemas.openxmlformats.org/officeDocument/2006/relationships" id="260" r:id="R1327f94c152349c9"/>
    <p:sldId xmlns:r="http://schemas.openxmlformats.org/officeDocument/2006/relationships" id="261" r:id="R62e6747cd67d4442"/>
    <p:sldId xmlns:r="http://schemas.openxmlformats.org/officeDocument/2006/relationships" id="262" r:id="R39d6d140058e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97e088fd7491b" /><Relationship Type="http://schemas.openxmlformats.org/officeDocument/2006/relationships/slide" Target="/ppt/slides/slide1.xml" Id="Rc8d1308b4cfd47b0" /><Relationship Type="http://schemas.openxmlformats.org/officeDocument/2006/relationships/slide" Target="/ppt/slides/slide2.xml" Id="R91403020cf88482c" /><Relationship Type="http://schemas.openxmlformats.org/officeDocument/2006/relationships/slide" Target="/ppt/slides/slide3.xml" Id="Rc4d705ed3aa24ed6" /><Relationship Type="http://schemas.openxmlformats.org/officeDocument/2006/relationships/slide" Target="/ppt/slides/slide4.xml" Id="Rfd04ae400a80469c" /><Relationship Type="http://schemas.openxmlformats.org/officeDocument/2006/relationships/slide" Target="/ppt/slides/slide5.xml" Id="R1327f94c152349c9" /><Relationship Type="http://schemas.openxmlformats.org/officeDocument/2006/relationships/slide" Target="/ppt/slides/slide6.xml" Id="R62e6747cd67d4442" /><Relationship Type="http://schemas.openxmlformats.org/officeDocument/2006/relationships/slide" Target="/ppt/slides/slide7.xml" Id="R39d6d140058e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eab0bb793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a35a432d42c0" /><Relationship Type="http://schemas.openxmlformats.org/officeDocument/2006/relationships/theme" Target="/ppt/slideMasters/theme/theme1.xml" Id="Rbdc2a4f926b447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aa35a432d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3d74385f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5e3d992c6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88da90510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3b547f8b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ad65a27ef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a1eb3ee1e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d3d4dfc6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