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36c3da161f4d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2c4d5abf3446cd"/>
  </p:sldMasterIdLst>
  <p:sldIdLst>
    <p:sldId xmlns:r="http://schemas.openxmlformats.org/officeDocument/2006/relationships" id="256" r:id="R0749840f749f4bb1"/>
    <p:sldId xmlns:r="http://schemas.openxmlformats.org/officeDocument/2006/relationships" id="257" r:id="Rb047bf91b88d484e"/>
    <p:sldId xmlns:r="http://schemas.openxmlformats.org/officeDocument/2006/relationships" id="258" r:id="R0c6df8f97d824118"/>
    <p:sldId xmlns:r="http://schemas.openxmlformats.org/officeDocument/2006/relationships" id="259" r:id="R698f0e3f725d4549"/>
    <p:sldId xmlns:r="http://schemas.openxmlformats.org/officeDocument/2006/relationships" id="260" r:id="R0f0ae65611e44073"/>
    <p:sldId xmlns:r="http://schemas.openxmlformats.org/officeDocument/2006/relationships" id="261" r:id="R0b0ebad06bc4497b"/>
    <p:sldId xmlns:r="http://schemas.openxmlformats.org/officeDocument/2006/relationships" id="262" r:id="R16b4e3db78b34f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c4d5abf3446cd" /><Relationship Type="http://schemas.openxmlformats.org/officeDocument/2006/relationships/slide" Target="/ppt/slides/slide1.xml" Id="R0749840f749f4bb1" /><Relationship Type="http://schemas.openxmlformats.org/officeDocument/2006/relationships/slide" Target="/ppt/slides/slide2.xml" Id="Rb047bf91b88d484e" /><Relationship Type="http://schemas.openxmlformats.org/officeDocument/2006/relationships/slide" Target="/ppt/slides/slide3.xml" Id="R0c6df8f97d824118" /><Relationship Type="http://schemas.openxmlformats.org/officeDocument/2006/relationships/slide" Target="/ppt/slides/slide4.xml" Id="R698f0e3f725d4549" /><Relationship Type="http://schemas.openxmlformats.org/officeDocument/2006/relationships/slide" Target="/ppt/slides/slide5.xml" Id="R0f0ae65611e44073" /><Relationship Type="http://schemas.openxmlformats.org/officeDocument/2006/relationships/slide" Target="/ppt/slides/slide6.xml" Id="R0b0ebad06bc4497b" /><Relationship Type="http://schemas.openxmlformats.org/officeDocument/2006/relationships/slide" Target="/ppt/slides/slide7.xml" Id="R16b4e3db78b34f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a8f45700b41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65de711684d61" /><Relationship Type="http://schemas.openxmlformats.org/officeDocument/2006/relationships/theme" Target="/ppt/slideMasters/theme/theme1.xml" Id="Rc455e963f2e344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865de71168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8ea6b75e84d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d99fc437249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98cce412045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ceac5806a4b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c1b1cc94d40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c18978da348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e749a97ff47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SETERLEGRENDA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SETERLEGRENDA HOLDING AS ble etablert [år] og holder til i Kvisvik.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1 082 909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2 053 224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2 057 754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ASTRID SVENDSLI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Otnes, Seterlegrenda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6674 Kvisvik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929 269 837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