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a937b77fc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79142843b4ce4"/>
  </p:sldMasterIdLst>
  <p:sldIdLst>
    <p:sldId xmlns:r="http://schemas.openxmlformats.org/officeDocument/2006/relationships" id="256" r:id="Rfa99db58208e4ff4"/>
    <p:sldId xmlns:r="http://schemas.openxmlformats.org/officeDocument/2006/relationships" id="257" r:id="R04cdd82d364b4622"/>
    <p:sldId xmlns:r="http://schemas.openxmlformats.org/officeDocument/2006/relationships" id="258" r:id="Rfe29a32b6ec94364"/>
    <p:sldId xmlns:r="http://schemas.openxmlformats.org/officeDocument/2006/relationships" id="259" r:id="Rf589aec68c8d446b"/>
    <p:sldId xmlns:r="http://schemas.openxmlformats.org/officeDocument/2006/relationships" id="260" r:id="R46f3a14da76d4591"/>
    <p:sldId xmlns:r="http://schemas.openxmlformats.org/officeDocument/2006/relationships" id="261" r:id="R89aa2c6ae66b4c09"/>
    <p:sldId xmlns:r="http://schemas.openxmlformats.org/officeDocument/2006/relationships" id="262" r:id="Ra2479b5d0a8b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79142843b4ce4" /><Relationship Type="http://schemas.openxmlformats.org/officeDocument/2006/relationships/slide" Target="/ppt/slides/slide1.xml" Id="Rfa99db58208e4ff4" /><Relationship Type="http://schemas.openxmlformats.org/officeDocument/2006/relationships/slide" Target="/ppt/slides/slide2.xml" Id="R04cdd82d364b4622" /><Relationship Type="http://schemas.openxmlformats.org/officeDocument/2006/relationships/slide" Target="/ppt/slides/slide3.xml" Id="Rfe29a32b6ec94364" /><Relationship Type="http://schemas.openxmlformats.org/officeDocument/2006/relationships/slide" Target="/ppt/slides/slide4.xml" Id="Rf589aec68c8d446b" /><Relationship Type="http://schemas.openxmlformats.org/officeDocument/2006/relationships/slide" Target="/ppt/slides/slide5.xml" Id="R46f3a14da76d4591" /><Relationship Type="http://schemas.openxmlformats.org/officeDocument/2006/relationships/slide" Target="/ppt/slides/slide6.xml" Id="R89aa2c6ae66b4c09" /><Relationship Type="http://schemas.openxmlformats.org/officeDocument/2006/relationships/slide" Target="/ppt/slides/slide7.xml" Id="Ra2479b5d0a8b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44a37bacf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4f1be64f74376" /><Relationship Type="http://schemas.openxmlformats.org/officeDocument/2006/relationships/theme" Target="/ppt/slideMasters/theme/theme1.xml" Id="R6b6d67d28b97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4f1be64f7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9ffecca424f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29761780f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4dcae2f3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77cd1dcd2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3ca640936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e64dfaa2646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3e50236c3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REGNSKAP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38 702 660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22 002 681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929 327 446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