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ce9b4b415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9ae3c109a4a4a"/>
  </p:sldMasterIdLst>
  <p:sldIdLst>
    <p:sldId xmlns:r="http://schemas.openxmlformats.org/officeDocument/2006/relationships" id="256" r:id="R44dee8effb8945ff"/>
    <p:sldId xmlns:r="http://schemas.openxmlformats.org/officeDocument/2006/relationships" id="257" r:id="R7225e0663651421e"/>
    <p:sldId xmlns:r="http://schemas.openxmlformats.org/officeDocument/2006/relationships" id="258" r:id="R1a2ad9d6caa24337"/>
    <p:sldId xmlns:r="http://schemas.openxmlformats.org/officeDocument/2006/relationships" id="259" r:id="R8ac804ae585a4961"/>
    <p:sldId xmlns:r="http://schemas.openxmlformats.org/officeDocument/2006/relationships" id="260" r:id="R2ed5b5c54f0b4abf"/>
    <p:sldId xmlns:r="http://schemas.openxmlformats.org/officeDocument/2006/relationships" id="261" r:id="R2b4e393230d747d6"/>
    <p:sldId xmlns:r="http://schemas.openxmlformats.org/officeDocument/2006/relationships" id="262" r:id="Rf7c7db720e9a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9ae3c109a4a4a" /><Relationship Type="http://schemas.openxmlformats.org/officeDocument/2006/relationships/slide" Target="/ppt/slides/slide1.xml" Id="R44dee8effb8945ff" /><Relationship Type="http://schemas.openxmlformats.org/officeDocument/2006/relationships/slide" Target="/ppt/slides/slide2.xml" Id="R7225e0663651421e" /><Relationship Type="http://schemas.openxmlformats.org/officeDocument/2006/relationships/slide" Target="/ppt/slides/slide3.xml" Id="R1a2ad9d6caa24337" /><Relationship Type="http://schemas.openxmlformats.org/officeDocument/2006/relationships/slide" Target="/ppt/slides/slide4.xml" Id="R8ac804ae585a4961" /><Relationship Type="http://schemas.openxmlformats.org/officeDocument/2006/relationships/slide" Target="/ppt/slides/slide5.xml" Id="R2ed5b5c54f0b4abf" /><Relationship Type="http://schemas.openxmlformats.org/officeDocument/2006/relationships/slide" Target="/ppt/slides/slide6.xml" Id="R2b4e393230d747d6" /><Relationship Type="http://schemas.openxmlformats.org/officeDocument/2006/relationships/slide" Target="/ppt/slides/slide7.xml" Id="Rf7c7db720e9a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b3a3410af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a9206ed1e48bf" /><Relationship Type="http://schemas.openxmlformats.org/officeDocument/2006/relationships/theme" Target="/ppt/slideMasters/theme/theme1.xml" Id="R0a73235180dc40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a9206ed1e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361c82dc6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efbe6496a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f40c681ce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e0c26d71d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587a7752d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3ad6b2296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c959b944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FRAUNAR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87 543 546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88 021 366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