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baec682a4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9fef68d154c11"/>
  </p:sldMasterIdLst>
  <p:sldIdLst>
    <p:sldId xmlns:r="http://schemas.openxmlformats.org/officeDocument/2006/relationships" id="256" r:id="Ra9abd9248e7945ed"/>
    <p:sldId xmlns:r="http://schemas.openxmlformats.org/officeDocument/2006/relationships" id="257" r:id="Rf748ed6400be4c6b"/>
    <p:sldId xmlns:r="http://schemas.openxmlformats.org/officeDocument/2006/relationships" id="258" r:id="Rcb5b3ab498314147"/>
    <p:sldId xmlns:r="http://schemas.openxmlformats.org/officeDocument/2006/relationships" id="259" r:id="R60f109b098b341ac"/>
    <p:sldId xmlns:r="http://schemas.openxmlformats.org/officeDocument/2006/relationships" id="260" r:id="R718111cfa4e14a6f"/>
    <p:sldId xmlns:r="http://schemas.openxmlformats.org/officeDocument/2006/relationships" id="261" r:id="R26224275b99f4a13"/>
    <p:sldId xmlns:r="http://schemas.openxmlformats.org/officeDocument/2006/relationships" id="262" r:id="Ra46fde7ef096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9fef68d154c11" /><Relationship Type="http://schemas.openxmlformats.org/officeDocument/2006/relationships/slide" Target="/ppt/slides/slide1.xml" Id="Ra9abd9248e7945ed" /><Relationship Type="http://schemas.openxmlformats.org/officeDocument/2006/relationships/slide" Target="/ppt/slides/slide2.xml" Id="Rf748ed6400be4c6b" /><Relationship Type="http://schemas.openxmlformats.org/officeDocument/2006/relationships/slide" Target="/ppt/slides/slide3.xml" Id="Rcb5b3ab498314147" /><Relationship Type="http://schemas.openxmlformats.org/officeDocument/2006/relationships/slide" Target="/ppt/slides/slide4.xml" Id="R60f109b098b341ac" /><Relationship Type="http://schemas.openxmlformats.org/officeDocument/2006/relationships/slide" Target="/ppt/slides/slide5.xml" Id="R718111cfa4e14a6f" /><Relationship Type="http://schemas.openxmlformats.org/officeDocument/2006/relationships/slide" Target="/ppt/slides/slide6.xml" Id="R26224275b99f4a13" /><Relationship Type="http://schemas.openxmlformats.org/officeDocument/2006/relationships/slide" Target="/ppt/slides/slide7.xml" Id="Ra46fde7ef096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4b834e070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4dee5198d47ba" /><Relationship Type="http://schemas.openxmlformats.org/officeDocument/2006/relationships/theme" Target="/ppt/slideMasters/theme/theme1.xml" Id="R6e2c6208e1fc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4dee5198d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dea406f4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b4452db0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c707cf08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bd450ecf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1f0bd9c7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a0c95210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d95c8f65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