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f3bbe1f22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b8f2226874c65"/>
  </p:sldMasterIdLst>
  <p:sldIdLst>
    <p:sldId xmlns:r="http://schemas.openxmlformats.org/officeDocument/2006/relationships" id="256" r:id="Rb45d956c32ed415b"/>
    <p:sldId xmlns:r="http://schemas.openxmlformats.org/officeDocument/2006/relationships" id="257" r:id="Ree237fd1a21f439a"/>
    <p:sldId xmlns:r="http://schemas.openxmlformats.org/officeDocument/2006/relationships" id="258" r:id="Re40e3b30174345fd"/>
    <p:sldId xmlns:r="http://schemas.openxmlformats.org/officeDocument/2006/relationships" id="259" r:id="Re66a989be8014817"/>
    <p:sldId xmlns:r="http://schemas.openxmlformats.org/officeDocument/2006/relationships" id="260" r:id="Re9a0a02aa3644f80"/>
    <p:sldId xmlns:r="http://schemas.openxmlformats.org/officeDocument/2006/relationships" id="261" r:id="Rbafc751876d84e45"/>
    <p:sldId xmlns:r="http://schemas.openxmlformats.org/officeDocument/2006/relationships" id="262" r:id="R1a05f338202b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b8f2226874c65" /><Relationship Type="http://schemas.openxmlformats.org/officeDocument/2006/relationships/slide" Target="/ppt/slides/slide1.xml" Id="Rb45d956c32ed415b" /><Relationship Type="http://schemas.openxmlformats.org/officeDocument/2006/relationships/slide" Target="/ppt/slides/slide2.xml" Id="Ree237fd1a21f439a" /><Relationship Type="http://schemas.openxmlformats.org/officeDocument/2006/relationships/slide" Target="/ppt/slides/slide3.xml" Id="Re40e3b30174345fd" /><Relationship Type="http://schemas.openxmlformats.org/officeDocument/2006/relationships/slide" Target="/ppt/slides/slide4.xml" Id="Re66a989be8014817" /><Relationship Type="http://schemas.openxmlformats.org/officeDocument/2006/relationships/slide" Target="/ppt/slides/slide5.xml" Id="Re9a0a02aa3644f80" /><Relationship Type="http://schemas.openxmlformats.org/officeDocument/2006/relationships/slide" Target="/ppt/slides/slide6.xml" Id="Rbafc751876d84e45" /><Relationship Type="http://schemas.openxmlformats.org/officeDocument/2006/relationships/slide" Target="/ppt/slides/slide7.xml" Id="R1a05f338202b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0e2616f6d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5ce84f5374bfb" /><Relationship Type="http://schemas.openxmlformats.org/officeDocument/2006/relationships/theme" Target="/ppt/slideMasters/theme/theme1.xml" Id="R7d04db0a1046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5ce84f537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9128c0b6f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104724eac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409b1b565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d4393c686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6006feddf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d979a60d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bf9e706d84d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115 664 821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128 345 515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TARJE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