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b731f1c3f347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d928f643fe4764"/>
  </p:sldMasterIdLst>
  <p:sldIdLst>
    <p:sldId xmlns:r="http://schemas.openxmlformats.org/officeDocument/2006/relationships" id="256" r:id="R235fa2a842124fed"/>
    <p:sldId xmlns:r="http://schemas.openxmlformats.org/officeDocument/2006/relationships" id="257" r:id="R01254862d8194cac"/>
    <p:sldId xmlns:r="http://schemas.openxmlformats.org/officeDocument/2006/relationships" id="258" r:id="Rafba279288d44de9"/>
    <p:sldId xmlns:r="http://schemas.openxmlformats.org/officeDocument/2006/relationships" id="259" r:id="Rda689fcaa2004a05"/>
    <p:sldId xmlns:r="http://schemas.openxmlformats.org/officeDocument/2006/relationships" id="260" r:id="R8bfacf6dc7fa4c56"/>
    <p:sldId xmlns:r="http://schemas.openxmlformats.org/officeDocument/2006/relationships" id="261" r:id="Rb62842a71a824f52"/>
    <p:sldId xmlns:r="http://schemas.openxmlformats.org/officeDocument/2006/relationships" id="262" r:id="Ra358de6feaee45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d928f643fe4764" /><Relationship Type="http://schemas.openxmlformats.org/officeDocument/2006/relationships/slide" Target="/ppt/slides/slide1.xml" Id="R235fa2a842124fed" /><Relationship Type="http://schemas.openxmlformats.org/officeDocument/2006/relationships/slide" Target="/ppt/slides/slide2.xml" Id="R01254862d8194cac" /><Relationship Type="http://schemas.openxmlformats.org/officeDocument/2006/relationships/slide" Target="/ppt/slides/slide3.xml" Id="Rafba279288d44de9" /><Relationship Type="http://schemas.openxmlformats.org/officeDocument/2006/relationships/slide" Target="/ppt/slides/slide4.xml" Id="Rda689fcaa2004a05" /><Relationship Type="http://schemas.openxmlformats.org/officeDocument/2006/relationships/slide" Target="/ppt/slides/slide5.xml" Id="R8bfacf6dc7fa4c56" /><Relationship Type="http://schemas.openxmlformats.org/officeDocument/2006/relationships/slide" Target="/ppt/slides/slide6.xml" Id="Rb62842a71a824f52" /><Relationship Type="http://schemas.openxmlformats.org/officeDocument/2006/relationships/slide" Target="/ppt/slides/slide7.xml" Id="Ra358de6feaee45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5c898a8c5447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054ccb6bb04532" /><Relationship Type="http://schemas.openxmlformats.org/officeDocument/2006/relationships/theme" Target="/ppt/slideMasters/theme/theme1.xml" Id="Rff2bd6d5c7524c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054ccb6bb045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daa189636946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a422d8b6fe4e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e344f93f3043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3a6c6701a949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aa0f3832364b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715ebbb05347d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86c3136fd247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CODEFLEX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CODEFLEX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CODEFLEX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CODEFLEX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CODEFLEX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CODEFLEX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−10 495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4 217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23 589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1 275 048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CODEFLEX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SØLVE JONATHAN MONTEIRO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ÅSHILD SKARSHAUG BREIVIK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CODEFLEX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Bolsethvegen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6011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929 416 317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CODEFLEX AS</a:t>
            </a:r>
          </a:p>
        </p:txBody>
      </p:sp>
    </p:spTree>
  </p:cSld>
  <p:clrMapOvr>
    <a:masterClrMapping xmlns:a="http://schemas.openxmlformats.org/drawingml/2006/main"/>
  </p:clrMapOvr>
</p:sld>
</file>