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bb712ed9147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1c3cdbeb494c9e"/>
  </p:sldMasterIdLst>
  <p:sldIdLst>
    <p:sldId xmlns:r="http://schemas.openxmlformats.org/officeDocument/2006/relationships" id="256" r:id="R9f313477e6084d0e"/>
    <p:sldId xmlns:r="http://schemas.openxmlformats.org/officeDocument/2006/relationships" id="257" r:id="R1572f70c6a6946c8"/>
    <p:sldId xmlns:r="http://schemas.openxmlformats.org/officeDocument/2006/relationships" id="258" r:id="Rbb2b45876b55471e"/>
    <p:sldId xmlns:r="http://schemas.openxmlformats.org/officeDocument/2006/relationships" id="259" r:id="R20af67528f274a6e"/>
    <p:sldId xmlns:r="http://schemas.openxmlformats.org/officeDocument/2006/relationships" id="260" r:id="R557fddd1b52841c4"/>
    <p:sldId xmlns:r="http://schemas.openxmlformats.org/officeDocument/2006/relationships" id="261" r:id="Rbcc8c5debbbe49bb"/>
    <p:sldId xmlns:r="http://schemas.openxmlformats.org/officeDocument/2006/relationships" id="262" r:id="R7ce68a977a714e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c3cdbeb494c9e" /><Relationship Type="http://schemas.openxmlformats.org/officeDocument/2006/relationships/slide" Target="/ppt/slides/slide1.xml" Id="R9f313477e6084d0e" /><Relationship Type="http://schemas.openxmlformats.org/officeDocument/2006/relationships/slide" Target="/ppt/slides/slide2.xml" Id="R1572f70c6a6946c8" /><Relationship Type="http://schemas.openxmlformats.org/officeDocument/2006/relationships/slide" Target="/ppt/slides/slide3.xml" Id="Rbb2b45876b55471e" /><Relationship Type="http://schemas.openxmlformats.org/officeDocument/2006/relationships/slide" Target="/ppt/slides/slide4.xml" Id="R20af67528f274a6e" /><Relationship Type="http://schemas.openxmlformats.org/officeDocument/2006/relationships/slide" Target="/ppt/slides/slide5.xml" Id="R557fddd1b52841c4" /><Relationship Type="http://schemas.openxmlformats.org/officeDocument/2006/relationships/slide" Target="/ppt/slides/slide6.xml" Id="Rbcc8c5debbbe49bb" /><Relationship Type="http://schemas.openxmlformats.org/officeDocument/2006/relationships/slide" Target="/ppt/slides/slide7.xml" Id="R7ce68a977a714e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32a237b064f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17e30514b4718" /><Relationship Type="http://schemas.openxmlformats.org/officeDocument/2006/relationships/theme" Target="/ppt/slideMasters/theme/theme1.xml" Id="R9c484ee97c40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817e30514b47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ca8bef41446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e6f4872574a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bdf75233244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28ce45fbc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8d1167320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0e331186041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198227b1642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MAKS REGNSKAP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5 237 871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760 252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3 458 914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5 365 887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NADJA ARNTSEN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Stakkevollvegen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929 419 499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MAKS REGNSKAP AS</a:t>
            </a:r>
          </a:p>
        </p:txBody>
      </p:sp>
    </p:spTree>
  </p:cSld>
  <p:clrMapOvr>
    <a:masterClrMapping xmlns:a="http://schemas.openxmlformats.org/drawingml/2006/main"/>
  </p:clrMapOvr>
</p:sld>
</file>