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9a9b11c220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fa0a22bde24b5c"/>
  </p:sldMasterIdLst>
  <p:sldIdLst>
    <p:sldId xmlns:r="http://schemas.openxmlformats.org/officeDocument/2006/relationships" id="256" r:id="Re07122e49af44525"/>
    <p:sldId xmlns:r="http://schemas.openxmlformats.org/officeDocument/2006/relationships" id="257" r:id="R6d865bc79ea441af"/>
    <p:sldId xmlns:r="http://schemas.openxmlformats.org/officeDocument/2006/relationships" id="258" r:id="Rdff36e3d9e644efb"/>
    <p:sldId xmlns:r="http://schemas.openxmlformats.org/officeDocument/2006/relationships" id="259" r:id="R8f6fd0c8c1dc4e17"/>
    <p:sldId xmlns:r="http://schemas.openxmlformats.org/officeDocument/2006/relationships" id="260" r:id="Raaf68c8d02f34df2"/>
    <p:sldId xmlns:r="http://schemas.openxmlformats.org/officeDocument/2006/relationships" id="261" r:id="Re2cb4e4ab0974320"/>
    <p:sldId xmlns:r="http://schemas.openxmlformats.org/officeDocument/2006/relationships" id="262" r:id="Rc557f006631e41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a0a22bde24b5c" /><Relationship Type="http://schemas.openxmlformats.org/officeDocument/2006/relationships/slide" Target="/ppt/slides/slide1.xml" Id="Re07122e49af44525" /><Relationship Type="http://schemas.openxmlformats.org/officeDocument/2006/relationships/slide" Target="/ppt/slides/slide2.xml" Id="R6d865bc79ea441af" /><Relationship Type="http://schemas.openxmlformats.org/officeDocument/2006/relationships/slide" Target="/ppt/slides/slide3.xml" Id="Rdff36e3d9e644efb" /><Relationship Type="http://schemas.openxmlformats.org/officeDocument/2006/relationships/slide" Target="/ppt/slides/slide4.xml" Id="R8f6fd0c8c1dc4e17" /><Relationship Type="http://schemas.openxmlformats.org/officeDocument/2006/relationships/slide" Target="/ppt/slides/slide5.xml" Id="Raaf68c8d02f34df2" /><Relationship Type="http://schemas.openxmlformats.org/officeDocument/2006/relationships/slide" Target="/ppt/slides/slide6.xml" Id="Re2cb4e4ab0974320" /><Relationship Type="http://schemas.openxmlformats.org/officeDocument/2006/relationships/slide" Target="/ppt/slides/slide7.xml" Id="Rc557f006631e41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36603285cd44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445b6a09f43e9" /><Relationship Type="http://schemas.openxmlformats.org/officeDocument/2006/relationships/theme" Target="/ppt/slideMasters/theme/theme1.xml" Id="R850bfb6c087a49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b445b6a09f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8cd4f9fff40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20fc2bbd34e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6da021e548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0d599e8e41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6ed1c43394d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db033e14046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b50893ae344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OTNES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 ble etablert [år] og holder til i Kvisvik.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3 398 990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1 330 059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1 042 168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SETERLEGRENDA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OTNES ASTRID SVENDSLI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Astrid Otnes, Seterlegrenda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6674 Kvisvik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929 424 778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OTNES AS</a:t>
            </a:r>
          </a:p>
        </p:txBody>
      </p:sp>
    </p:spTree>
  </p:cSld>
  <p:clrMapOvr>
    <a:masterClrMapping xmlns:a="http://schemas.openxmlformats.org/drawingml/2006/main"/>
  </p:clrMapOvr>
</p:sld>
</file>