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116d886768c4f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b3e0261eb164f8d"/>
  </p:sldMasterIdLst>
  <p:sldIdLst>
    <p:sldId xmlns:r="http://schemas.openxmlformats.org/officeDocument/2006/relationships" id="256" r:id="Rf9c071fbebe544ea"/>
    <p:sldId xmlns:r="http://schemas.openxmlformats.org/officeDocument/2006/relationships" id="257" r:id="R1a1761ab3d7e4bae"/>
    <p:sldId xmlns:r="http://schemas.openxmlformats.org/officeDocument/2006/relationships" id="258" r:id="Ra5214a4cf63b463c"/>
    <p:sldId xmlns:r="http://schemas.openxmlformats.org/officeDocument/2006/relationships" id="259" r:id="R283c7d11f23c4de4"/>
    <p:sldId xmlns:r="http://schemas.openxmlformats.org/officeDocument/2006/relationships" id="260" r:id="Rc1519c954c3e426f"/>
    <p:sldId xmlns:r="http://schemas.openxmlformats.org/officeDocument/2006/relationships" id="261" r:id="R7b15782749e3442d"/>
    <p:sldId xmlns:r="http://schemas.openxmlformats.org/officeDocument/2006/relationships" id="262" r:id="Rf8a90c03ec25485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b3e0261eb164f8d" /><Relationship Type="http://schemas.openxmlformats.org/officeDocument/2006/relationships/slide" Target="/ppt/slides/slide1.xml" Id="Rf9c071fbebe544ea" /><Relationship Type="http://schemas.openxmlformats.org/officeDocument/2006/relationships/slide" Target="/ppt/slides/slide2.xml" Id="R1a1761ab3d7e4bae" /><Relationship Type="http://schemas.openxmlformats.org/officeDocument/2006/relationships/slide" Target="/ppt/slides/slide3.xml" Id="Ra5214a4cf63b463c" /><Relationship Type="http://schemas.openxmlformats.org/officeDocument/2006/relationships/slide" Target="/ppt/slides/slide4.xml" Id="R283c7d11f23c4de4" /><Relationship Type="http://schemas.openxmlformats.org/officeDocument/2006/relationships/slide" Target="/ppt/slides/slide5.xml" Id="Rc1519c954c3e426f" /><Relationship Type="http://schemas.openxmlformats.org/officeDocument/2006/relationships/slide" Target="/ppt/slides/slide6.xml" Id="R7b15782749e3442d" /><Relationship Type="http://schemas.openxmlformats.org/officeDocument/2006/relationships/slide" Target="/ppt/slides/slide7.xml" Id="Rf8a90c03ec25485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1fa2fc8bc724ee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2070e1f11d4b56" /><Relationship Type="http://schemas.openxmlformats.org/officeDocument/2006/relationships/theme" Target="/ppt/slideMasters/theme/theme1.xml" Id="R7c05159acb9a433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2070e1f11d4b5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43e9a078844b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34a59bab65467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b185ed2aeb4a2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703092d0947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ba56c5beff4d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5b1a39dfe4430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4b18a0c61b4fb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AUSTERHEIM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AUSTERHEIM INVESTERING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−32 041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137 928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491 491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526 526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ANNE KAROLINE ØKLAND-AUSTERHEIM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PETER AUSTERHEIM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Lindeveien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4025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929 492 749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AUSTERHEIM INVESTERING AS</a:t>
            </a:r>
          </a:p>
        </p:txBody>
      </p:sp>
    </p:spTree>
  </p:cSld>
  <p:clrMapOvr>
    <a:masterClrMapping xmlns:a="http://schemas.openxmlformats.org/drawingml/2006/main"/>
  </p:clrMapOvr>
</p:sld>
</file>