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bc4e559f4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0da2ef6664030"/>
  </p:sldMasterIdLst>
  <p:sldIdLst>
    <p:sldId xmlns:r="http://schemas.openxmlformats.org/officeDocument/2006/relationships" id="256" r:id="Rc2c4d2f1f21a416d"/>
    <p:sldId xmlns:r="http://schemas.openxmlformats.org/officeDocument/2006/relationships" id="257" r:id="R0cc284e488334a73"/>
    <p:sldId xmlns:r="http://schemas.openxmlformats.org/officeDocument/2006/relationships" id="258" r:id="R0912de22f5af4ee8"/>
    <p:sldId xmlns:r="http://schemas.openxmlformats.org/officeDocument/2006/relationships" id="259" r:id="Rb64ff285354c40c1"/>
    <p:sldId xmlns:r="http://schemas.openxmlformats.org/officeDocument/2006/relationships" id="260" r:id="R78b1315bcb8745fd"/>
    <p:sldId xmlns:r="http://schemas.openxmlformats.org/officeDocument/2006/relationships" id="261" r:id="R6226f609d3464c40"/>
    <p:sldId xmlns:r="http://schemas.openxmlformats.org/officeDocument/2006/relationships" id="262" r:id="Rbe5c512f2715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0da2ef6664030" /><Relationship Type="http://schemas.openxmlformats.org/officeDocument/2006/relationships/slide" Target="/ppt/slides/slide1.xml" Id="Rc2c4d2f1f21a416d" /><Relationship Type="http://schemas.openxmlformats.org/officeDocument/2006/relationships/slide" Target="/ppt/slides/slide2.xml" Id="R0cc284e488334a73" /><Relationship Type="http://schemas.openxmlformats.org/officeDocument/2006/relationships/slide" Target="/ppt/slides/slide3.xml" Id="R0912de22f5af4ee8" /><Relationship Type="http://schemas.openxmlformats.org/officeDocument/2006/relationships/slide" Target="/ppt/slides/slide4.xml" Id="Rb64ff285354c40c1" /><Relationship Type="http://schemas.openxmlformats.org/officeDocument/2006/relationships/slide" Target="/ppt/slides/slide5.xml" Id="R78b1315bcb8745fd" /><Relationship Type="http://schemas.openxmlformats.org/officeDocument/2006/relationships/slide" Target="/ppt/slides/slide6.xml" Id="R6226f609d3464c40" /><Relationship Type="http://schemas.openxmlformats.org/officeDocument/2006/relationships/slide" Target="/ppt/slides/slide7.xml" Id="Rbe5c512f2715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f2de1a52b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d9c1b7e0428a" /><Relationship Type="http://schemas.openxmlformats.org/officeDocument/2006/relationships/theme" Target="/ppt/slideMasters/theme/theme1.xml" Id="R2640208bd7a6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1d9c1b7e0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43f7b601b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fca37c7a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f44afd10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90199d0d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7e8f1dfa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708bf678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b155185d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