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73b9e85a5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dc73724274023"/>
  </p:sldMasterIdLst>
  <p:sldIdLst>
    <p:sldId xmlns:r="http://schemas.openxmlformats.org/officeDocument/2006/relationships" id="256" r:id="Rab1c007055d64483"/>
    <p:sldId xmlns:r="http://schemas.openxmlformats.org/officeDocument/2006/relationships" id="257" r:id="Re3ef83a7bc144393"/>
    <p:sldId xmlns:r="http://schemas.openxmlformats.org/officeDocument/2006/relationships" id="258" r:id="R13c29f78a0974085"/>
    <p:sldId xmlns:r="http://schemas.openxmlformats.org/officeDocument/2006/relationships" id="259" r:id="Rb45eed9734e24a77"/>
    <p:sldId xmlns:r="http://schemas.openxmlformats.org/officeDocument/2006/relationships" id="260" r:id="R2caf94cc66f3447b"/>
    <p:sldId xmlns:r="http://schemas.openxmlformats.org/officeDocument/2006/relationships" id="261" r:id="R9dcf752f4d9b4aef"/>
    <p:sldId xmlns:r="http://schemas.openxmlformats.org/officeDocument/2006/relationships" id="262" r:id="R3d4f8c06a522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dc73724274023" /><Relationship Type="http://schemas.openxmlformats.org/officeDocument/2006/relationships/slide" Target="/ppt/slides/slide1.xml" Id="Rab1c007055d64483" /><Relationship Type="http://schemas.openxmlformats.org/officeDocument/2006/relationships/slide" Target="/ppt/slides/slide2.xml" Id="Re3ef83a7bc144393" /><Relationship Type="http://schemas.openxmlformats.org/officeDocument/2006/relationships/slide" Target="/ppt/slides/slide3.xml" Id="R13c29f78a0974085" /><Relationship Type="http://schemas.openxmlformats.org/officeDocument/2006/relationships/slide" Target="/ppt/slides/slide4.xml" Id="Rb45eed9734e24a77" /><Relationship Type="http://schemas.openxmlformats.org/officeDocument/2006/relationships/slide" Target="/ppt/slides/slide5.xml" Id="R2caf94cc66f3447b" /><Relationship Type="http://schemas.openxmlformats.org/officeDocument/2006/relationships/slide" Target="/ppt/slides/slide6.xml" Id="R9dcf752f4d9b4aef" /><Relationship Type="http://schemas.openxmlformats.org/officeDocument/2006/relationships/slide" Target="/ppt/slides/slide7.xml" Id="R3d4f8c06a522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1d4f2c315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c0806a7fc41e1" /><Relationship Type="http://schemas.openxmlformats.org/officeDocument/2006/relationships/theme" Target="/ppt/slideMasters/theme/theme1.xml" Id="Race4d5518682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c0806a7fc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14ca199e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bb299d83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b6a179f0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6d9ba939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5b296d96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3524184b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7c41c0b7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TROLLTINDAN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TROLLTINDAN ØKONOMI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1 407 254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ROBUSTUS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TROLLTINDAN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Ringvålvegen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929 567 374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TROLLTINDAN ØKONOMI AS</a:t>
            </a:r>
          </a:p>
        </p:txBody>
      </p:sp>
    </p:spTree>
  </p:cSld>
  <p:clrMapOvr>
    <a:masterClrMapping xmlns:a="http://schemas.openxmlformats.org/drawingml/2006/main"/>
  </p:clrMapOvr>
</p:sld>
</file>