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a14f7e198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bbb3fb053410d"/>
  </p:sldMasterIdLst>
  <p:sldIdLst>
    <p:sldId xmlns:r="http://schemas.openxmlformats.org/officeDocument/2006/relationships" id="256" r:id="R263c75b29af94711"/>
    <p:sldId xmlns:r="http://schemas.openxmlformats.org/officeDocument/2006/relationships" id="257" r:id="R76fcf0d5b3ff4967"/>
    <p:sldId xmlns:r="http://schemas.openxmlformats.org/officeDocument/2006/relationships" id="258" r:id="R05984f64b54e4478"/>
    <p:sldId xmlns:r="http://schemas.openxmlformats.org/officeDocument/2006/relationships" id="259" r:id="R1b563ba6a2eb4645"/>
    <p:sldId xmlns:r="http://schemas.openxmlformats.org/officeDocument/2006/relationships" id="260" r:id="Rbadb4875434e4142"/>
    <p:sldId xmlns:r="http://schemas.openxmlformats.org/officeDocument/2006/relationships" id="261" r:id="R2926b659b0084e84"/>
    <p:sldId xmlns:r="http://schemas.openxmlformats.org/officeDocument/2006/relationships" id="262" r:id="R93b4dce1ee51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bbb3fb053410d" /><Relationship Type="http://schemas.openxmlformats.org/officeDocument/2006/relationships/slide" Target="/ppt/slides/slide1.xml" Id="R263c75b29af94711" /><Relationship Type="http://schemas.openxmlformats.org/officeDocument/2006/relationships/slide" Target="/ppt/slides/slide2.xml" Id="R76fcf0d5b3ff4967" /><Relationship Type="http://schemas.openxmlformats.org/officeDocument/2006/relationships/slide" Target="/ppt/slides/slide3.xml" Id="R05984f64b54e4478" /><Relationship Type="http://schemas.openxmlformats.org/officeDocument/2006/relationships/slide" Target="/ppt/slides/slide4.xml" Id="R1b563ba6a2eb4645" /><Relationship Type="http://schemas.openxmlformats.org/officeDocument/2006/relationships/slide" Target="/ppt/slides/slide5.xml" Id="Rbadb4875434e4142" /><Relationship Type="http://schemas.openxmlformats.org/officeDocument/2006/relationships/slide" Target="/ppt/slides/slide6.xml" Id="R2926b659b0084e84" /><Relationship Type="http://schemas.openxmlformats.org/officeDocument/2006/relationships/slide" Target="/ppt/slides/slide7.xml" Id="R93b4dce1ee51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5b0da6ac0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749e30da4dac" /><Relationship Type="http://schemas.openxmlformats.org/officeDocument/2006/relationships/theme" Target="/ppt/slideMasters/theme/theme1.xml" Id="R819872509803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e749e30da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b797ee20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6535ced6f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0b50e400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8d9a9e65b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061fc1ea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b44233af3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8365e805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HELIFT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50 734 596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47 937 551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33 609 401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522 338 977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587 949 020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SUN2H AS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HAMMERHEAD TECHNOLOGY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HHIO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TEMROC AS  –  24,9 %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Uglavegen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HELIFT AS</a:t>
            </a:r>
          </a:p>
        </p:txBody>
      </p:sp>
    </p:spTree>
  </p:cSld>
  <p:clrMapOvr>
    <a:masterClrMapping xmlns:a="http://schemas.openxmlformats.org/drawingml/2006/main"/>
  </p:clrMapOvr>
</p:sld>
</file>