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8b6f31f2b4c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dfbc57d334cac"/>
  </p:sldMasterIdLst>
  <p:sldIdLst>
    <p:sldId xmlns:r="http://schemas.openxmlformats.org/officeDocument/2006/relationships" id="256" r:id="R361a8de694834625"/>
    <p:sldId xmlns:r="http://schemas.openxmlformats.org/officeDocument/2006/relationships" id="257" r:id="R06226dde9ee44735"/>
    <p:sldId xmlns:r="http://schemas.openxmlformats.org/officeDocument/2006/relationships" id="258" r:id="Rf5ff96e62ec44c82"/>
    <p:sldId xmlns:r="http://schemas.openxmlformats.org/officeDocument/2006/relationships" id="259" r:id="Rebfa7beb002a44a2"/>
    <p:sldId xmlns:r="http://schemas.openxmlformats.org/officeDocument/2006/relationships" id="260" r:id="Re149fb9e4b3b42d8"/>
    <p:sldId xmlns:r="http://schemas.openxmlformats.org/officeDocument/2006/relationships" id="261" r:id="R4cdde5a50a5b4fed"/>
    <p:sldId xmlns:r="http://schemas.openxmlformats.org/officeDocument/2006/relationships" id="262" r:id="R833f5c9a4c03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dfbc57d334cac" /><Relationship Type="http://schemas.openxmlformats.org/officeDocument/2006/relationships/slide" Target="/ppt/slides/slide1.xml" Id="R361a8de694834625" /><Relationship Type="http://schemas.openxmlformats.org/officeDocument/2006/relationships/slide" Target="/ppt/slides/slide2.xml" Id="R06226dde9ee44735" /><Relationship Type="http://schemas.openxmlformats.org/officeDocument/2006/relationships/slide" Target="/ppt/slides/slide3.xml" Id="Rf5ff96e62ec44c82" /><Relationship Type="http://schemas.openxmlformats.org/officeDocument/2006/relationships/slide" Target="/ppt/slides/slide4.xml" Id="Rebfa7beb002a44a2" /><Relationship Type="http://schemas.openxmlformats.org/officeDocument/2006/relationships/slide" Target="/ppt/slides/slide5.xml" Id="Re149fb9e4b3b42d8" /><Relationship Type="http://schemas.openxmlformats.org/officeDocument/2006/relationships/slide" Target="/ppt/slides/slide6.xml" Id="R4cdde5a50a5b4fed" /><Relationship Type="http://schemas.openxmlformats.org/officeDocument/2006/relationships/slide" Target="/ppt/slides/slide7.xml" Id="R833f5c9a4c03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00c1c69a7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d6e61de724a4a" /><Relationship Type="http://schemas.openxmlformats.org/officeDocument/2006/relationships/theme" Target="/ppt/slideMasters/theme/theme1.xml" Id="R5d6cbcf3b3f3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d6e61de72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7eb2906e9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19c957c01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72b362e041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628ac0fab4b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8dc4e5873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6f6656dd5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e2784f2c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300 456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1 113 614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WOLFF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 Hjetland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929 572 475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IWO AS</a:t>
            </a:r>
          </a:p>
        </p:txBody>
      </p:sp>
    </p:spTree>
  </p:cSld>
  <p:clrMapOvr>
    <a:masterClrMapping xmlns:a="http://schemas.openxmlformats.org/drawingml/2006/main"/>
  </p:clrMapOvr>
</p:sld>
</file>