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1175b51db44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92af2879f42ea"/>
  </p:sldMasterIdLst>
  <p:sldIdLst>
    <p:sldId xmlns:r="http://schemas.openxmlformats.org/officeDocument/2006/relationships" id="256" r:id="R0b33a7e36aa6454c"/>
    <p:sldId xmlns:r="http://schemas.openxmlformats.org/officeDocument/2006/relationships" id="257" r:id="R0e8ced7031484623"/>
    <p:sldId xmlns:r="http://schemas.openxmlformats.org/officeDocument/2006/relationships" id="258" r:id="R8876ac665ad94547"/>
    <p:sldId xmlns:r="http://schemas.openxmlformats.org/officeDocument/2006/relationships" id="259" r:id="R245c6a3502f24c43"/>
    <p:sldId xmlns:r="http://schemas.openxmlformats.org/officeDocument/2006/relationships" id="260" r:id="R9b3aac5dc0024149"/>
    <p:sldId xmlns:r="http://schemas.openxmlformats.org/officeDocument/2006/relationships" id="261" r:id="Rfc0f0661a1cc4168"/>
    <p:sldId xmlns:r="http://schemas.openxmlformats.org/officeDocument/2006/relationships" id="262" r:id="Rd2e5d0b7650342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92af2879f42ea" /><Relationship Type="http://schemas.openxmlformats.org/officeDocument/2006/relationships/slide" Target="/ppt/slides/slide1.xml" Id="R0b33a7e36aa6454c" /><Relationship Type="http://schemas.openxmlformats.org/officeDocument/2006/relationships/slide" Target="/ppt/slides/slide2.xml" Id="R0e8ced7031484623" /><Relationship Type="http://schemas.openxmlformats.org/officeDocument/2006/relationships/slide" Target="/ppt/slides/slide3.xml" Id="R8876ac665ad94547" /><Relationship Type="http://schemas.openxmlformats.org/officeDocument/2006/relationships/slide" Target="/ppt/slides/slide4.xml" Id="R245c6a3502f24c43" /><Relationship Type="http://schemas.openxmlformats.org/officeDocument/2006/relationships/slide" Target="/ppt/slides/slide5.xml" Id="R9b3aac5dc0024149" /><Relationship Type="http://schemas.openxmlformats.org/officeDocument/2006/relationships/slide" Target="/ppt/slides/slide6.xml" Id="Rfc0f0661a1cc4168" /><Relationship Type="http://schemas.openxmlformats.org/officeDocument/2006/relationships/slide" Target="/ppt/slides/slide7.xml" Id="Rd2e5d0b7650342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7328dc84d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59c7239984fe0" /><Relationship Type="http://schemas.openxmlformats.org/officeDocument/2006/relationships/theme" Target="/ppt/slideMasters/theme/theme1.xml" Id="R173f37f23dd0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59c7239984f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278c68e8843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54a6efd69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6b1fcf46245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1af2bb441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8fc4021bd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6f8d38c674a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5927f423f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NORDBØ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HOLDING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29 990 605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361 123 935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391 353 935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NORDBØ AS  –  74,1 %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EIE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HILDEGUNN EVENSTAD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TONE-BRIT NORDBØ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OLUFSEN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ROLV HELGE MOTLAND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929 594 304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