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117bcb5d84b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a4e2c5aef4d36"/>
  </p:sldMasterIdLst>
  <p:sldIdLst>
    <p:sldId xmlns:r="http://schemas.openxmlformats.org/officeDocument/2006/relationships" id="256" r:id="Rdb838c3669d14c4b"/>
    <p:sldId xmlns:r="http://schemas.openxmlformats.org/officeDocument/2006/relationships" id="257" r:id="R68b56e14e25b41b9"/>
    <p:sldId xmlns:r="http://schemas.openxmlformats.org/officeDocument/2006/relationships" id="258" r:id="R477a412bf25142ed"/>
    <p:sldId xmlns:r="http://schemas.openxmlformats.org/officeDocument/2006/relationships" id="259" r:id="Rc28e63a0d9354f4a"/>
    <p:sldId xmlns:r="http://schemas.openxmlformats.org/officeDocument/2006/relationships" id="260" r:id="R9ae0fd714e8f4c3b"/>
    <p:sldId xmlns:r="http://schemas.openxmlformats.org/officeDocument/2006/relationships" id="261" r:id="R374acf7c7b0a4597"/>
    <p:sldId xmlns:r="http://schemas.openxmlformats.org/officeDocument/2006/relationships" id="262" r:id="Rcf75f10c84654c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a4e2c5aef4d36" /><Relationship Type="http://schemas.openxmlformats.org/officeDocument/2006/relationships/slide" Target="/ppt/slides/slide1.xml" Id="Rdb838c3669d14c4b" /><Relationship Type="http://schemas.openxmlformats.org/officeDocument/2006/relationships/slide" Target="/ppt/slides/slide2.xml" Id="R68b56e14e25b41b9" /><Relationship Type="http://schemas.openxmlformats.org/officeDocument/2006/relationships/slide" Target="/ppt/slides/slide3.xml" Id="R477a412bf25142ed" /><Relationship Type="http://schemas.openxmlformats.org/officeDocument/2006/relationships/slide" Target="/ppt/slides/slide4.xml" Id="Rc28e63a0d9354f4a" /><Relationship Type="http://schemas.openxmlformats.org/officeDocument/2006/relationships/slide" Target="/ppt/slides/slide5.xml" Id="R9ae0fd714e8f4c3b" /><Relationship Type="http://schemas.openxmlformats.org/officeDocument/2006/relationships/slide" Target="/ppt/slides/slide6.xml" Id="R374acf7c7b0a4597" /><Relationship Type="http://schemas.openxmlformats.org/officeDocument/2006/relationships/slide" Target="/ppt/slides/slide7.xml" Id="Rcf75f10c84654c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390156b82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486be91144038" /><Relationship Type="http://schemas.openxmlformats.org/officeDocument/2006/relationships/theme" Target="/ppt/slideMasters/theme/theme1.xml" Id="R36e9c13dc9724d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9486be911440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cd1111386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642de36ea47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1941a477a45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413d5812448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62eecd6fe4d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bdb7530574f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d86f8bdc44f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REGNSKAP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647 275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SCANDINAVIAN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929 621 441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