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1b59ce942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a5a77ec2744f9"/>
  </p:sldMasterIdLst>
  <p:sldIdLst>
    <p:sldId xmlns:r="http://schemas.openxmlformats.org/officeDocument/2006/relationships" id="256" r:id="Rb79dd2087d9b4467"/>
    <p:sldId xmlns:r="http://schemas.openxmlformats.org/officeDocument/2006/relationships" id="257" r:id="R29b3eeb482864635"/>
    <p:sldId xmlns:r="http://schemas.openxmlformats.org/officeDocument/2006/relationships" id="258" r:id="Ra37b4221a6444787"/>
    <p:sldId xmlns:r="http://schemas.openxmlformats.org/officeDocument/2006/relationships" id="259" r:id="R38e606c7ebd04091"/>
    <p:sldId xmlns:r="http://schemas.openxmlformats.org/officeDocument/2006/relationships" id="260" r:id="Rcc6b640a108d49e0"/>
    <p:sldId xmlns:r="http://schemas.openxmlformats.org/officeDocument/2006/relationships" id="261" r:id="R1eeb9583f9dc49df"/>
    <p:sldId xmlns:r="http://schemas.openxmlformats.org/officeDocument/2006/relationships" id="262" r:id="R3786605ca559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a5a77ec2744f9" /><Relationship Type="http://schemas.openxmlformats.org/officeDocument/2006/relationships/slide" Target="/ppt/slides/slide1.xml" Id="Rb79dd2087d9b4467" /><Relationship Type="http://schemas.openxmlformats.org/officeDocument/2006/relationships/slide" Target="/ppt/slides/slide2.xml" Id="R29b3eeb482864635" /><Relationship Type="http://schemas.openxmlformats.org/officeDocument/2006/relationships/slide" Target="/ppt/slides/slide3.xml" Id="Ra37b4221a6444787" /><Relationship Type="http://schemas.openxmlformats.org/officeDocument/2006/relationships/slide" Target="/ppt/slides/slide4.xml" Id="R38e606c7ebd04091" /><Relationship Type="http://schemas.openxmlformats.org/officeDocument/2006/relationships/slide" Target="/ppt/slides/slide5.xml" Id="Rcc6b640a108d49e0" /><Relationship Type="http://schemas.openxmlformats.org/officeDocument/2006/relationships/slide" Target="/ppt/slides/slide6.xml" Id="R1eeb9583f9dc49df" /><Relationship Type="http://schemas.openxmlformats.org/officeDocument/2006/relationships/slide" Target="/ppt/slides/slide7.xml" Id="R3786605ca559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f56bcf752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572f1371a4371" /><Relationship Type="http://schemas.openxmlformats.org/officeDocument/2006/relationships/theme" Target="/ppt/slideMasters/theme/theme1.xml" Id="Rb928af0f0dd5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572f1371a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8bd2249c4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65dc3f18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1938537d4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8d18381b46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ffe4baf8b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885974a75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e22ef83c6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SAANJE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ble etablert [år] og holder til i Bjorbekk.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1 571 125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AANJESEN SIMEN 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Steinsoppfaret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4824 Bjorbekk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