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bfbe871ca847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e0f52a3eeb4bde"/>
  </p:sldMasterIdLst>
  <p:sldIdLst>
    <p:sldId xmlns:r="http://schemas.openxmlformats.org/officeDocument/2006/relationships" id="256" r:id="R6c1edd5ada714709"/>
    <p:sldId xmlns:r="http://schemas.openxmlformats.org/officeDocument/2006/relationships" id="257" r:id="Ra0672ff72a5b47e6"/>
    <p:sldId xmlns:r="http://schemas.openxmlformats.org/officeDocument/2006/relationships" id="258" r:id="R3e431f4ba7c7498f"/>
    <p:sldId xmlns:r="http://schemas.openxmlformats.org/officeDocument/2006/relationships" id="259" r:id="R658dadf4d0ac464c"/>
    <p:sldId xmlns:r="http://schemas.openxmlformats.org/officeDocument/2006/relationships" id="260" r:id="Rfefb1e5cf5864db1"/>
    <p:sldId xmlns:r="http://schemas.openxmlformats.org/officeDocument/2006/relationships" id="261" r:id="R003a0970e83948ff"/>
    <p:sldId xmlns:r="http://schemas.openxmlformats.org/officeDocument/2006/relationships" id="262" r:id="R63aa53552b0c46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e0f52a3eeb4bde" /><Relationship Type="http://schemas.openxmlformats.org/officeDocument/2006/relationships/slide" Target="/ppt/slides/slide1.xml" Id="R6c1edd5ada714709" /><Relationship Type="http://schemas.openxmlformats.org/officeDocument/2006/relationships/slide" Target="/ppt/slides/slide2.xml" Id="Ra0672ff72a5b47e6" /><Relationship Type="http://schemas.openxmlformats.org/officeDocument/2006/relationships/slide" Target="/ppt/slides/slide3.xml" Id="R3e431f4ba7c7498f" /><Relationship Type="http://schemas.openxmlformats.org/officeDocument/2006/relationships/slide" Target="/ppt/slides/slide4.xml" Id="R658dadf4d0ac464c" /><Relationship Type="http://schemas.openxmlformats.org/officeDocument/2006/relationships/slide" Target="/ppt/slides/slide5.xml" Id="Rfefb1e5cf5864db1" /><Relationship Type="http://schemas.openxmlformats.org/officeDocument/2006/relationships/slide" Target="/ppt/slides/slide6.xml" Id="R003a0970e83948ff" /><Relationship Type="http://schemas.openxmlformats.org/officeDocument/2006/relationships/slide" Target="/ppt/slides/slide7.xml" Id="R63aa53552b0c46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392083f3f41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e7b6110824bfa" /><Relationship Type="http://schemas.openxmlformats.org/officeDocument/2006/relationships/theme" Target="/ppt/slideMasters/theme/theme1.xml" Id="R8dc0e0dd063c43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ae7b6110824b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2772369784c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1c69016b84e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3c9511a2644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36f5f850144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d5e4a074b4e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ffc59db3e45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97883ef8d42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TALSETH HOLDING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−1 260 954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115 393 533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228 974 005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229 277 769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TALSETH INGJERD OLAISEN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TALSETH PETER-ARNE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Søvikveien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8804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929 641 280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