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65de06a3d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388d4b335467e"/>
  </p:sldMasterIdLst>
  <p:sldIdLst>
    <p:sldId xmlns:r="http://schemas.openxmlformats.org/officeDocument/2006/relationships" id="256" r:id="R6f1ab99eab49460c"/>
    <p:sldId xmlns:r="http://schemas.openxmlformats.org/officeDocument/2006/relationships" id="257" r:id="R1fe5ce81f2d44e22"/>
    <p:sldId xmlns:r="http://schemas.openxmlformats.org/officeDocument/2006/relationships" id="258" r:id="R22b1a4091d854e9b"/>
    <p:sldId xmlns:r="http://schemas.openxmlformats.org/officeDocument/2006/relationships" id="259" r:id="R9f9b7718463d4263"/>
    <p:sldId xmlns:r="http://schemas.openxmlformats.org/officeDocument/2006/relationships" id="260" r:id="Rb7941696ec884072"/>
    <p:sldId xmlns:r="http://schemas.openxmlformats.org/officeDocument/2006/relationships" id="261" r:id="R27ede6dbea0c43e3"/>
    <p:sldId xmlns:r="http://schemas.openxmlformats.org/officeDocument/2006/relationships" id="262" r:id="R1fb8dc0fe8b2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388d4b335467e" /><Relationship Type="http://schemas.openxmlformats.org/officeDocument/2006/relationships/slide" Target="/ppt/slides/slide1.xml" Id="R6f1ab99eab49460c" /><Relationship Type="http://schemas.openxmlformats.org/officeDocument/2006/relationships/slide" Target="/ppt/slides/slide2.xml" Id="R1fe5ce81f2d44e22" /><Relationship Type="http://schemas.openxmlformats.org/officeDocument/2006/relationships/slide" Target="/ppt/slides/slide3.xml" Id="R22b1a4091d854e9b" /><Relationship Type="http://schemas.openxmlformats.org/officeDocument/2006/relationships/slide" Target="/ppt/slides/slide4.xml" Id="R9f9b7718463d4263" /><Relationship Type="http://schemas.openxmlformats.org/officeDocument/2006/relationships/slide" Target="/ppt/slides/slide5.xml" Id="Rb7941696ec884072" /><Relationship Type="http://schemas.openxmlformats.org/officeDocument/2006/relationships/slide" Target="/ppt/slides/slide6.xml" Id="R27ede6dbea0c43e3" /><Relationship Type="http://schemas.openxmlformats.org/officeDocument/2006/relationships/slide" Target="/ppt/slides/slide7.xml" Id="R1fb8dc0fe8b2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19665a44b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d76baa634c64" /><Relationship Type="http://schemas.openxmlformats.org/officeDocument/2006/relationships/theme" Target="/ppt/slideMasters/theme/theme1.xml" Id="R306524fe4266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5d76baa63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993be6b10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1f4c7a14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c67b1a04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135849ea4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dbea88152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54f0d3328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3e4b47043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223 896 149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TORGRIM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