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6f7836efe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2bf60c61841a1"/>
  </p:sldMasterIdLst>
  <p:sldIdLst>
    <p:sldId xmlns:r="http://schemas.openxmlformats.org/officeDocument/2006/relationships" id="256" r:id="Rbca5e366c6d74f5a"/>
    <p:sldId xmlns:r="http://schemas.openxmlformats.org/officeDocument/2006/relationships" id="257" r:id="R469c008235ae4a1f"/>
    <p:sldId xmlns:r="http://schemas.openxmlformats.org/officeDocument/2006/relationships" id="258" r:id="Rfa36d7b721e84457"/>
    <p:sldId xmlns:r="http://schemas.openxmlformats.org/officeDocument/2006/relationships" id="259" r:id="R5e97c63953174b9e"/>
    <p:sldId xmlns:r="http://schemas.openxmlformats.org/officeDocument/2006/relationships" id="260" r:id="R7efd437283264903"/>
    <p:sldId xmlns:r="http://schemas.openxmlformats.org/officeDocument/2006/relationships" id="261" r:id="Rbfb2bf8a4d434851"/>
    <p:sldId xmlns:r="http://schemas.openxmlformats.org/officeDocument/2006/relationships" id="262" r:id="R2db8a985974b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2bf60c61841a1" /><Relationship Type="http://schemas.openxmlformats.org/officeDocument/2006/relationships/slide" Target="/ppt/slides/slide1.xml" Id="Rbca5e366c6d74f5a" /><Relationship Type="http://schemas.openxmlformats.org/officeDocument/2006/relationships/slide" Target="/ppt/slides/slide2.xml" Id="R469c008235ae4a1f" /><Relationship Type="http://schemas.openxmlformats.org/officeDocument/2006/relationships/slide" Target="/ppt/slides/slide3.xml" Id="Rfa36d7b721e84457" /><Relationship Type="http://schemas.openxmlformats.org/officeDocument/2006/relationships/slide" Target="/ppt/slides/slide4.xml" Id="R5e97c63953174b9e" /><Relationship Type="http://schemas.openxmlformats.org/officeDocument/2006/relationships/slide" Target="/ppt/slides/slide5.xml" Id="R7efd437283264903" /><Relationship Type="http://schemas.openxmlformats.org/officeDocument/2006/relationships/slide" Target="/ppt/slides/slide6.xml" Id="Rbfb2bf8a4d434851" /><Relationship Type="http://schemas.openxmlformats.org/officeDocument/2006/relationships/slide" Target="/ppt/slides/slide7.xml" Id="R2db8a985974b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7d389043a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257a17c94235" /><Relationship Type="http://schemas.openxmlformats.org/officeDocument/2006/relationships/theme" Target="/ppt/slideMasters/theme/theme1.xml" Id="Rff40983fbe9b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b257a17c9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dcde280f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2c515955b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6a1a6686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f582f29d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25f489ad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2937d8e3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9e0cec85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