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7a9ad1c7f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a4fb17dd948e4"/>
  </p:sldMasterIdLst>
  <p:sldIdLst>
    <p:sldId xmlns:r="http://schemas.openxmlformats.org/officeDocument/2006/relationships" id="256" r:id="R72528b9ff8a04fbc"/>
    <p:sldId xmlns:r="http://schemas.openxmlformats.org/officeDocument/2006/relationships" id="257" r:id="R083dadfcb547467d"/>
    <p:sldId xmlns:r="http://schemas.openxmlformats.org/officeDocument/2006/relationships" id="258" r:id="R77ace008795c4a7b"/>
    <p:sldId xmlns:r="http://schemas.openxmlformats.org/officeDocument/2006/relationships" id="259" r:id="Re9c3addb552c4dfb"/>
    <p:sldId xmlns:r="http://schemas.openxmlformats.org/officeDocument/2006/relationships" id="260" r:id="R38b8d6bf0bfe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a4fb17dd948e4" /><Relationship Type="http://schemas.openxmlformats.org/officeDocument/2006/relationships/slide" Target="/ppt/slides/slide1.xml" Id="R72528b9ff8a04fbc" /><Relationship Type="http://schemas.openxmlformats.org/officeDocument/2006/relationships/slide" Target="/ppt/slides/slide2.xml" Id="R083dadfcb547467d" /><Relationship Type="http://schemas.openxmlformats.org/officeDocument/2006/relationships/slide" Target="/ppt/slides/slide3.xml" Id="R77ace008795c4a7b" /><Relationship Type="http://schemas.openxmlformats.org/officeDocument/2006/relationships/slide" Target="/ppt/slides/slide4.xml" Id="Re9c3addb552c4dfb" /><Relationship Type="http://schemas.openxmlformats.org/officeDocument/2006/relationships/slide" Target="/ppt/slides/slide5.xml" Id="R38b8d6bf0bfe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727130a74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61a73bde147a1" /><Relationship Type="http://schemas.openxmlformats.org/officeDocument/2006/relationships/theme" Target="/ppt/slideMasters/theme/theme1.xml" Id="R21caf61c05d14b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61a73bde147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020cfef65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50a295e4d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b7c12ea3a43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456a83f184a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59ed3a39442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6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Herold Pettersen, 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