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9b633036e94a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0a3fff7f554c21"/>
  </p:sldMasterIdLst>
  <p:sldIdLst>
    <p:sldId xmlns:r="http://schemas.openxmlformats.org/officeDocument/2006/relationships" id="256" r:id="Rf62e6b68b5f04e10"/>
    <p:sldId xmlns:r="http://schemas.openxmlformats.org/officeDocument/2006/relationships" id="257" r:id="Rb393037999794428"/>
    <p:sldId xmlns:r="http://schemas.openxmlformats.org/officeDocument/2006/relationships" id="258" r:id="Rb53d2a0fcffb414a"/>
    <p:sldId xmlns:r="http://schemas.openxmlformats.org/officeDocument/2006/relationships" id="259" r:id="R2334def0f30a4b39"/>
    <p:sldId xmlns:r="http://schemas.openxmlformats.org/officeDocument/2006/relationships" id="260" r:id="R55e06720f3b5497e"/>
    <p:sldId xmlns:r="http://schemas.openxmlformats.org/officeDocument/2006/relationships" id="261" r:id="R12fe22d7ae0c4da1"/>
    <p:sldId xmlns:r="http://schemas.openxmlformats.org/officeDocument/2006/relationships" id="262" r:id="Rbacdd0abf2e845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a3fff7f554c21" /><Relationship Type="http://schemas.openxmlformats.org/officeDocument/2006/relationships/slide" Target="/ppt/slides/slide1.xml" Id="Rf62e6b68b5f04e10" /><Relationship Type="http://schemas.openxmlformats.org/officeDocument/2006/relationships/slide" Target="/ppt/slides/slide2.xml" Id="Rb393037999794428" /><Relationship Type="http://schemas.openxmlformats.org/officeDocument/2006/relationships/slide" Target="/ppt/slides/slide3.xml" Id="Rb53d2a0fcffb414a" /><Relationship Type="http://schemas.openxmlformats.org/officeDocument/2006/relationships/slide" Target="/ppt/slides/slide4.xml" Id="R2334def0f30a4b39" /><Relationship Type="http://schemas.openxmlformats.org/officeDocument/2006/relationships/slide" Target="/ppt/slides/slide5.xml" Id="R55e06720f3b5497e" /><Relationship Type="http://schemas.openxmlformats.org/officeDocument/2006/relationships/slide" Target="/ppt/slides/slide6.xml" Id="R12fe22d7ae0c4da1" /><Relationship Type="http://schemas.openxmlformats.org/officeDocument/2006/relationships/slide" Target="/ppt/slides/slide7.xml" Id="Rbacdd0abf2e845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edab5224845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eedac2e904c19" /><Relationship Type="http://schemas.openxmlformats.org/officeDocument/2006/relationships/theme" Target="/ppt/slideMasters/theme/theme1.xml" Id="R2798e4e99d47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7eedac2e904c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1d64cfa3445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b55c880a445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20c61370547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6178818e346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6e366d22641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0db7858244c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35c8b407345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AKKYNN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AKKYNN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702 425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KYNNINGSRUD OLE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929 780 140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