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6039057604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398a8935c4214"/>
  </p:sldMasterIdLst>
  <p:sldIdLst>
    <p:sldId xmlns:r="http://schemas.openxmlformats.org/officeDocument/2006/relationships" id="256" r:id="Rcecfa2eccb534977"/>
    <p:sldId xmlns:r="http://schemas.openxmlformats.org/officeDocument/2006/relationships" id="257" r:id="Rd2581e97277e4d03"/>
    <p:sldId xmlns:r="http://schemas.openxmlformats.org/officeDocument/2006/relationships" id="258" r:id="R6f446d8374b74916"/>
    <p:sldId xmlns:r="http://schemas.openxmlformats.org/officeDocument/2006/relationships" id="259" r:id="R56b8d500416d451b"/>
    <p:sldId xmlns:r="http://schemas.openxmlformats.org/officeDocument/2006/relationships" id="260" r:id="Rcf27e36930ab4dff"/>
    <p:sldId xmlns:r="http://schemas.openxmlformats.org/officeDocument/2006/relationships" id="261" r:id="R63c4a64ec6de454d"/>
    <p:sldId xmlns:r="http://schemas.openxmlformats.org/officeDocument/2006/relationships" id="262" r:id="Rcee2781785d7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398a8935c4214" /><Relationship Type="http://schemas.openxmlformats.org/officeDocument/2006/relationships/slide" Target="/ppt/slides/slide1.xml" Id="Rcecfa2eccb534977" /><Relationship Type="http://schemas.openxmlformats.org/officeDocument/2006/relationships/slide" Target="/ppt/slides/slide2.xml" Id="Rd2581e97277e4d03" /><Relationship Type="http://schemas.openxmlformats.org/officeDocument/2006/relationships/slide" Target="/ppt/slides/slide3.xml" Id="R6f446d8374b74916" /><Relationship Type="http://schemas.openxmlformats.org/officeDocument/2006/relationships/slide" Target="/ppt/slides/slide4.xml" Id="R56b8d500416d451b" /><Relationship Type="http://schemas.openxmlformats.org/officeDocument/2006/relationships/slide" Target="/ppt/slides/slide5.xml" Id="Rcf27e36930ab4dff" /><Relationship Type="http://schemas.openxmlformats.org/officeDocument/2006/relationships/slide" Target="/ppt/slides/slide6.xml" Id="R63c4a64ec6de454d" /><Relationship Type="http://schemas.openxmlformats.org/officeDocument/2006/relationships/slide" Target="/ppt/slides/slide7.xml" Id="Rcee2781785d7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0ab85219749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9ff1f75a444b2" /><Relationship Type="http://schemas.openxmlformats.org/officeDocument/2006/relationships/theme" Target="/ppt/slideMasters/theme/theme1.xml" Id="Rd138018211ac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9ff1f75a4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8115ee2d2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72f7c15e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b62ec3d9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aaec1f44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d8bc04f2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7074a08bc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6b1b4373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