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f39626639d4e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385d2f237a4aa2"/>
  </p:sldMasterIdLst>
  <p:sldIdLst>
    <p:sldId xmlns:r="http://schemas.openxmlformats.org/officeDocument/2006/relationships" id="256" r:id="R9da3e815b9424967"/>
    <p:sldId xmlns:r="http://schemas.openxmlformats.org/officeDocument/2006/relationships" id="257" r:id="R45a700954f2043c7"/>
    <p:sldId xmlns:r="http://schemas.openxmlformats.org/officeDocument/2006/relationships" id="258" r:id="R9b700926af024f9a"/>
    <p:sldId xmlns:r="http://schemas.openxmlformats.org/officeDocument/2006/relationships" id="259" r:id="Rfb6ed7e1954a4a2c"/>
    <p:sldId xmlns:r="http://schemas.openxmlformats.org/officeDocument/2006/relationships" id="260" r:id="R63178d01e61640c4"/>
    <p:sldId xmlns:r="http://schemas.openxmlformats.org/officeDocument/2006/relationships" id="261" r:id="R2233d9a404814d67"/>
    <p:sldId xmlns:r="http://schemas.openxmlformats.org/officeDocument/2006/relationships" id="262" r:id="R2bd8bc49b0d240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85d2f237a4aa2" /><Relationship Type="http://schemas.openxmlformats.org/officeDocument/2006/relationships/slide" Target="/ppt/slides/slide1.xml" Id="R9da3e815b9424967" /><Relationship Type="http://schemas.openxmlformats.org/officeDocument/2006/relationships/slide" Target="/ppt/slides/slide2.xml" Id="R45a700954f2043c7" /><Relationship Type="http://schemas.openxmlformats.org/officeDocument/2006/relationships/slide" Target="/ppt/slides/slide3.xml" Id="R9b700926af024f9a" /><Relationship Type="http://schemas.openxmlformats.org/officeDocument/2006/relationships/slide" Target="/ppt/slides/slide4.xml" Id="Rfb6ed7e1954a4a2c" /><Relationship Type="http://schemas.openxmlformats.org/officeDocument/2006/relationships/slide" Target="/ppt/slides/slide5.xml" Id="R63178d01e61640c4" /><Relationship Type="http://schemas.openxmlformats.org/officeDocument/2006/relationships/slide" Target="/ppt/slides/slide6.xml" Id="R2233d9a404814d67" /><Relationship Type="http://schemas.openxmlformats.org/officeDocument/2006/relationships/slide" Target="/ppt/slides/slide7.xml" Id="R2bd8bc49b0d240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b740e25cd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a4b5eb8074fc2" /><Relationship Type="http://schemas.openxmlformats.org/officeDocument/2006/relationships/theme" Target="/ppt/slideMasters/theme/theme1.xml" Id="Rdee13098535e4c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a4b5eb8074f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78881186b46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ac3a8760543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e9048577145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a1c74412b47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a2ada434e43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34c6890eb45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04c55024645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 TUAN THANH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Veverbakken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929 804 481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