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addd58415c4f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1d8efdb5b64c86"/>
  </p:sldMasterIdLst>
  <p:sldIdLst>
    <p:sldId xmlns:r="http://schemas.openxmlformats.org/officeDocument/2006/relationships" id="256" r:id="Rf0fcedc5460f4148"/>
    <p:sldId xmlns:r="http://schemas.openxmlformats.org/officeDocument/2006/relationships" id="257" r:id="Rcc36088095ed4cdb"/>
    <p:sldId xmlns:r="http://schemas.openxmlformats.org/officeDocument/2006/relationships" id="258" r:id="R44fb7e5e03934ead"/>
    <p:sldId xmlns:r="http://schemas.openxmlformats.org/officeDocument/2006/relationships" id="259" r:id="R5e678f85ee56455e"/>
    <p:sldId xmlns:r="http://schemas.openxmlformats.org/officeDocument/2006/relationships" id="260" r:id="R08dbaa01f98547be"/>
    <p:sldId xmlns:r="http://schemas.openxmlformats.org/officeDocument/2006/relationships" id="261" r:id="Rdd34a40f64304a28"/>
    <p:sldId xmlns:r="http://schemas.openxmlformats.org/officeDocument/2006/relationships" id="262" r:id="Rb0e15a33c2724e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1d8efdb5b64c86" /><Relationship Type="http://schemas.openxmlformats.org/officeDocument/2006/relationships/slide" Target="/ppt/slides/slide1.xml" Id="Rf0fcedc5460f4148" /><Relationship Type="http://schemas.openxmlformats.org/officeDocument/2006/relationships/slide" Target="/ppt/slides/slide2.xml" Id="Rcc36088095ed4cdb" /><Relationship Type="http://schemas.openxmlformats.org/officeDocument/2006/relationships/slide" Target="/ppt/slides/slide3.xml" Id="R44fb7e5e03934ead" /><Relationship Type="http://schemas.openxmlformats.org/officeDocument/2006/relationships/slide" Target="/ppt/slides/slide4.xml" Id="R5e678f85ee56455e" /><Relationship Type="http://schemas.openxmlformats.org/officeDocument/2006/relationships/slide" Target="/ppt/slides/slide5.xml" Id="R08dbaa01f98547be" /><Relationship Type="http://schemas.openxmlformats.org/officeDocument/2006/relationships/slide" Target="/ppt/slides/slide6.xml" Id="Rdd34a40f64304a28" /><Relationship Type="http://schemas.openxmlformats.org/officeDocument/2006/relationships/slide" Target="/ppt/slides/slide7.xml" Id="Rb0e15a33c2724e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abad0d32c24d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9d93cd7a04252" /><Relationship Type="http://schemas.openxmlformats.org/officeDocument/2006/relationships/theme" Target="/ppt/slideMasters/theme/theme1.xml" Id="R51edb0284a3348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39d93cd7a042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d78f79b634f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a900b184e4f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d55b042ed44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0e272377046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5a210339d4e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0965c58b34b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cbdea1c474d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MARTINSEN T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MARTINSEN T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MARTINSEN T TRANSPORT AS ble etablert [år] og holder til i Namnå.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MARTINSEN T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MARTINSEN T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MARTINSEN T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2 938 227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280 762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184 261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435 678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1 181 192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MARTINSEN T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GEORG MARTINSEN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MARTINSEN T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Solørvegen 1692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2265 Namnå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929 817 028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MARTINSEN T TRANSPORT AS</a:t>
            </a:r>
          </a:p>
        </p:txBody>
      </p:sp>
    </p:spTree>
  </p:cSld>
  <p:clrMapOvr>
    <a:masterClrMapping xmlns:a="http://schemas.openxmlformats.org/drawingml/2006/main"/>
  </p:clrMapOvr>
</p:sld>
</file>