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6ca9cdfb5644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bdfe4d76cf46bc"/>
  </p:sldMasterIdLst>
  <p:sldIdLst>
    <p:sldId xmlns:r="http://schemas.openxmlformats.org/officeDocument/2006/relationships" id="256" r:id="R9b8510af198c471b"/>
    <p:sldId xmlns:r="http://schemas.openxmlformats.org/officeDocument/2006/relationships" id="257" r:id="R599b3514c7f14ca3"/>
    <p:sldId xmlns:r="http://schemas.openxmlformats.org/officeDocument/2006/relationships" id="258" r:id="R5b035125d92a40c9"/>
    <p:sldId xmlns:r="http://schemas.openxmlformats.org/officeDocument/2006/relationships" id="259" r:id="R7b2fc634b4c84d1f"/>
    <p:sldId xmlns:r="http://schemas.openxmlformats.org/officeDocument/2006/relationships" id="260" r:id="R5eb7452b2321440a"/>
    <p:sldId xmlns:r="http://schemas.openxmlformats.org/officeDocument/2006/relationships" id="261" r:id="R45c4f4c91bec433c"/>
    <p:sldId xmlns:r="http://schemas.openxmlformats.org/officeDocument/2006/relationships" id="262" r:id="R0faf2852a5b843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bdfe4d76cf46bc" /><Relationship Type="http://schemas.openxmlformats.org/officeDocument/2006/relationships/slide" Target="/ppt/slides/slide1.xml" Id="R9b8510af198c471b" /><Relationship Type="http://schemas.openxmlformats.org/officeDocument/2006/relationships/slide" Target="/ppt/slides/slide2.xml" Id="R599b3514c7f14ca3" /><Relationship Type="http://schemas.openxmlformats.org/officeDocument/2006/relationships/slide" Target="/ppt/slides/slide3.xml" Id="R5b035125d92a40c9" /><Relationship Type="http://schemas.openxmlformats.org/officeDocument/2006/relationships/slide" Target="/ppt/slides/slide4.xml" Id="R7b2fc634b4c84d1f" /><Relationship Type="http://schemas.openxmlformats.org/officeDocument/2006/relationships/slide" Target="/ppt/slides/slide5.xml" Id="R5eb7452b2321440a" /><Relationship Type="http://schemas.openxmlformats.org/officeDocument/2006/relationships/slide" Target="/ppt/slides/slide6.xml" Id="R45c4f4c91bec433c" /><Relationship Type="http://schemas.openxmlformats.org/officeDocument/2006/relationships/slide" Target="/ppt/slides/slide7.xml" Id="R0faf2852a5b843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a72333fb2b46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27f479ce14694" /><Relationship Type="http://schemas.openxmlformats.org/officeDocument/2006/relationships/theme" Target="/ppt/slideMasters/theme/theme1.xml" Id="R49bb8eff98d34d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d27f479ce146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22b75b85441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3ac91a84042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707d65a264f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d8e3720ad49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02d65ca244b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a49a44eb24b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3f83cc7684f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SKIPS AS TUDOR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 AS TUDOR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 AS TUDOR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 AS TUDOR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 AS TUDOR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 AS TUDOR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181 587 000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35 553 000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23 521 000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2 408 430 000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2 738 914 000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 AS TUDOR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KASSIOPEIA  –  89,0 %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KASSIOPEIA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THOMAS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 AS TUDOR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929 831 357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 AS TUDOR</a:t>
            </a:r>
          </a:p>
        </p:txBody>
      </p:sp>
    </p:spTree>
  </p:cSld>
  <p:clrMapOvr>
    <a:masterClrMapping xmlns:a="http://schemas.openxmlformats.org/drawingml/2006/main"/>
  </p:clrMapOvr>
</p:sld>
</file>