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3eaf90d8cc43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9e3c5d92e48a6"/>
  </p:sldMasterIdLst>
  <p:sldIdLst>
    <p:sldId xmlns:r="http://schemas.openxmlformats.org/officeDocument/2006/relationships" id="256" r:id="Ree1a038ec3d14205"/>
    <p:sldId xmlns:r="http://schemas.openxmlformats.org/officeDocument/2006/relationships" id="257" r:id="R84b01cb4429c48e4"/>
    <p:sldId xmlns:r="http://schemas.openxmlformats.org/officeDocument/2006/relationships" id="258" r:id="R929bff87b33d4d4c"/>
    <p:sldId xmlns:r="http://schemas.openxmlformats.org/officeDocument/2006/relationships" id="259" r:id="R53d88a48413e4b7c"/>
    <p:sldId xmlns:r="http://schemas.openxmlformats.org/officeDocument/2006/relationships" id="260" r:id="R769990874d394ad0"/>
    <p:sldId xmlns:r="http://schemas.openxmlformats.org/officeDocument/2006/relationships" id="261" r:id="R0cbae2cd2057409d"/>
    <p:sldId xmlns:r="http://schemas.openxmlformats.org/officeDocument/2006/relationships" id="262" r:id="R903fe06e6e94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9e3c5d92e48a6" /><Relationship Type="http://schemas.openxmlformats.org/officeDocument/2006/relationships/slide" Target="/ppt/slides/slide1.xml" Id="Ree1a038ec3d14205" /><Relationship Type="http://schemas.openxmlformats.org/officeDocument/2006/relationships/slide" Target="/ppt/slides/slide2.xml" Id="R84b01cb4429c48e4" /><Relationship Type="http://schemas.openxmlformats.org/officeDocument/2006/relationships/slide" Target="/ppt/slides/slide3.xml" Id="R929bff87b33d4d4c" /><Relationship Type="http://schemas.openxmlformats.org/officeDocument/2006/relationships/slide" Target="/ppt/slides/slide4.xml" Id="R53d88a48413e4b7c" /><Relationship Type="http://schemas.openxmlformats.org/officeDocument/2006/relationships/slide" Target="/ppt/slides/slide5.xml" Id="R769990874d394ad0" /><Relationship Type="http://schemas.openxmlformats.org/officeDocument/2006/relationships/slide" Target="/ppt/slides/slide6.xml" Id="R0cbae2cd2057409d" /><Relationship Type="http://schemas.openxmlformats.org/officeDocument/2006/relationships/slide" Target="/ppt/slides/slide7.xml" Id="R903fe06e6e94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c718da43d42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987ac2a2d4f80" /><Relationship Type="http://schemas.openxmlformats.org/officeDocument/2006/relationships/theme" Target="/ppt/slideMasters/theme/theme1.xml" Id="R20a657abf02d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8987ac2a2d4f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63518ab39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9faeefc8b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95822910840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2d835bace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b4d86b3bf48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0bb10b593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2eac48d9e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KRISTENSEN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KRISTENSEN DAGLIGVARE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82 721 338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−1 006 663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5 078 935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10 322 147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SAINVI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Holmestrandsveien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32819642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929 960 564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