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822dfb85e849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ddcb21d16b4cfe"/>
  </p:sldMasterIdLst>
  <p:sldIdLst>
    <p:sldId xmlns:r="http://schemas.openxmlformats.org/officeDocument/2006/relationships" id="256" r:id="R93865e47c5bb4c6e"/>
    <p:sldId xmlns:r="http://schemas.openxmlformats.org/officeDocument/2006/relationships" id="257" r:id="Rd15dadc71e334ff1"/>
    <p:sldId xmlns:r="http://schemas.openxmlformats.org/officeDocument/2006/relationships" id="258" r:id="R73146013d7d946c6"/>
    <p:sldId xmlns:r="http://schemas.openxmlformats.org/officeDocument/2006/relationships" id="259" r:id="Rab00d564db1b454e"/>
    <p:sldId xmlns:r="http://schemas.openxmlformats.org/officeDocument/2006/relationships" id="260" r:id="R3812302240134ef6"/>
    <p:sldId xmlns:r="http://schemas.openxmlformats.org/officeDocument/2006/relationships" id="261" r:id="R042211ef396d44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ddcb21d16b4cfe" /><Relationship Type="http://schemas.openxmlformats.org/officeDocument/2006/relationships/slide" Target="/ppt/slides/slide1.xml" Id="R93865e47c5bb4c6e" /><Relationship Type="http://schemas.openxmlformats.org/officeDocument/2006/relationships/slide" Target="/ppt/slides/slide2.xml" Id="Rd15dadc71e334ff1" /><Relationship Type="http://schemas.openxmlformats.org/officeDocument/2006/relationships/slide" Target="/ppt/slides/slide3.xml" Id="R73146013d7d946c6" /><Relationship Type="http://schemas.openxmlformats.org/officeDocument/2006/relationships/slide" Target="/ppt/slides/slide4.xml" Id="Rab00d564db1b454e" /><Relationship Type="http://schemas.openxmlformats.org/officeDocument/2006/relationships/slide" Target="/ppt/slides/slide5.xml" Id="R3812302240134ef6" /><Relationship Type="http://schemas.openxmlformats.org/officeDocument/2006/relationships/slide" Target="/ppt/slides/slide6.xml" Id="R042211ef396d44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499d0307654a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5303e85c7445b" /><Relationship Type="http://schemas.openxmlformats.org/officeDocument/2006/relationships/theme" Target="/ppt/slideMasters/theme/theme1.xml" Id="Re3d618cfa7d446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15303e85c744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13755000340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9b2635e634f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d5efd864d47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3c80aaa314f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7ae05816945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b53c19ad44b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LILLESAND HOTEL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929 971 981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