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bdc612e55644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fa049c85e04fef"/>
  </p:sldMasterIdLst>
  <p:sldIdLst>
    <p:sldId xmlns:r="http://schemas.openxmlformats.org/officeDocument/2006/relationships" id="256" r:id="Reb6992d19f8949dc"/>
    <p:sldId xmlns:r="http://schemas.openxmlformats.org/officeDocument/2006/relationships" id="257" r:id="R51d78806b0b249f9"/>
    <p:sldId xmlns:r="http://schemas.openxmlformats.org/officeDocument/2006/relationships" id="258" r:id="Rf8fa390ee64c4786"/>
    <p:sldId xmlns:r="http://schemas.openxmlformats.org/officeDocument/2006/relationships" id="259" r:id="Rb059a8080d8b4dd5"/>
    <p:sldId xmlns:r="http://schemas.openxmlformats.org/officeDocument/2006/relationships" id="260" r:id="R8c73e5089c3e48ab"/>
    <p:sldId xmlns:r="http://schemas.openxmlformats.org/officeDocument/2006/relationships" id="261" r:id="R12e1c4264d214a74"/>
    <p:sldId xmlns:r="http://schemas.openxmlformats.org/officeDocument/2006/relationships" id="262" r:id="Ra5836c16ac644d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fa049c85e04fef" /><Relationship Type="http://schemas.openxmlformats.org/officeDocument/2006/relationships/slide" Target="/ppt/slides/slide1.xml" Id="Reb6992d19f8949dc" /><Relationship Type="http://schemas.openxmlformats.org/officeDocument/2006/relationships/slide" Target="/ppt/slides/slide2.xml" Id="R51d78806b0b249f9" /><Relationship Type="http://schemas.openxmlformats.org/officeDocument/2006/relationships/slide" Target="/ppt/slides/slide3.xml" Id="Rf8fa390ee64c4786" /><Relationship Type="http://schemas.openxmlformats.org/officeDocument/2006/relationships/slide" Target="/ppt/slides/slide4.xml" Id="Rb059a8080d8b4dd5" /><Relationship Type="http://schemas.openxmlformats.org/officeDocument/2006/relationships/slide" Target="/ppt/slides/slide5.xml" Id="R8c73e5089c3e48ab" /><Relationship Type="http://schemas.openxmlformats.org/officeDocument/2006/relationships/slide" Target="/ppt/slides/slide6.xml" Id="R12e1c4264d214a74" /><Relationship Type="http://schemas.openxmlformats.org/officeDocument/2006/relationships/slide" Target="/ppt/slides/slide7.xml" Id="Ra5836c16ac644d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d8d0fb4f0341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b0a1f49e0467b" /><Relationship Type="http://schemas.openxmlformats.org/officeDocument/2006/relationships/theme" Target="/ppt/slideMasters/theme/theme1.xml" Id="Ra1894434807946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7b0a1f49e046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58341175542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268d8afec48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6947eea3941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5a4e6696c4d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139c3118a44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83a794d5d4a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d37b032314c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LILLESAND HOTEL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LILLESAND HOTEL NORGE HOLDING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−1 181 161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3 751 018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38 051 867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 INVESTERING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BEWO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929 971 981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