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be6cf322d7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e5bfe83fb4636"/>
  </p:sldMasterIdLst>
  <p:sldIdLst>
    <p:sldId xmlns:r="http://schemas.openxmlformats.org/officeDocument/2006/relationships" id="256" r:id="Rcca2666f3d7445d5"/>
    <p:sldId xmlns:r="http://schemas.openxmlformats.org/officeDocument/2006/relationships" id="257" r:id="R456d0eb8c1954390"/>
    <p:sldId xmlns:r="http://schemas.openxmlformats.org/officeDocument/2006/relationships" id="258" r:id="R37efd9e9d57b4b08"/>
    <p:sldId xmlns:r="http://schemas.openxmlformats.org/officeDocument/2006/relationships" id="259" r:id="Rc353366686424b16"/>
    <p:sldId xmlns:r="http://schemas.openxmlformats.org/officeDocument/2006/relationships" id="260" r:id="R3ca7003664f24290"/>
    <p:sldId xmlns:r="http://schemas.openxmlformats.org/officeDocument/2006/relationships" id="261" r:id="R47a26b407c6f41cb"/>
    <p:sldId xmlns:r="http://schemas.openxmlformats.org/officeDocument/2006/relationships" id="262" r:id="R60bbb1edeef9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e5bfe83fb4636" /><Relationship Type="http://schemas.openxmlformats.org/officeDocument/2006/relationships/slide" Target="/ppt/slides/slide1.xml" Id="Rcca2666f3d7445d5" /><Relationship Type="http://schemas.openxmlformats.org/officeDocument/2006/relationships/slide" Target="/ppt/slides/slide2.xml" Id="R456d0eb8c1954390" /><Relationship Type="http://schemas.openxmlformats.org/officeDocument/2006/relationships/slide" Target="/ppt/slides/slide3.xml" Id="R37efd9e9d57b4b08" /><Relationship Type="http://schemas.openxmlformats.org/officeDocument/2006/relationships/slide" Target="/ppt/slides/slide4.xml" Id="Rc353366686424b16" /><Relationship Type="http://schemas.openxmlformats.org/officeDocument/2006/relationships/slide" Target="/ppt/slides/slide5.xml" Id="R3ca7003664f24290" /><Relationship Type="http://schemas.openxmlformats.org/officeDocument/2006/relationships/slide" Target="/ppt/slides/slide6.xml" Id="R47a26b407c6f41cb" /><Relationship Type="http://schemas.openxmlformats.org/officeDocument/2006/relationships/slide" Target="/ppt/slides/slide7.xml" Id="R60bbb1edeef9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94c8d39c2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1177efd9b40a5" /><Relationship Type="http://schemas.openxmlformats.org/officeDocument/2006/relationships/theme" Target="/ppt/slideMasters/theme/theme1.xml" Id="Rd96761082f74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1177efd9b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75fc874c8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5c7515e9e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f9e6cc78a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0ccb7192f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7a459a73a48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5127a4e44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bbda3483c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4 480 923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8 766 701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52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929 981 723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