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e46c42d82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7ec662a134a9c"/>
  </p:sldMasterIdLst>
  <p:sldIdLst>
    <p:sldId xmlns:r="http://schemas.openxmlformats.org/officeDocument/2006/relationships" id="256" r:id="Rc4f11056c9d64ede"/>
    <p:sldId xmlns:r="http://schemas.openxmlformats.org/officeDocument/2006/relationships" id="257" r:id="R1e19ada3a2c448c4"/>
    <p:sldId xmlns:r="http://schemas.openxmlformats.org/officeDocument/2006/relationships" id="258" r:id="Rf71f0007ec374a04"/>
    <p:sldId xmlns:r="http://schemas.openxmlformats.org/officeDocument/2006/relationships" id="259" r:id="R280c187be5414fef"/>
    <p:sldId xmlns:r="http://schemas.openxmlformats.org/officeDocument/2006/relationships" id="260" r:id="Rb1caea7568fc476e"/>
    <p:sldId xmlns:r="http://schemas.openxmlformats.org/officeDocument/2006/relationships" id="261" r:id="Re5ca289eee9c4d15"/>
    <p:sldId xmlns:r="http://schemas.openxmlformats.org/officeDocument/2006/relationships" id="262" r:id="R425474560a05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7ec662a134a9c" /><Relationship Type="http://schemas.openxmlformats.org/officeDocument/2006/relationships/slide" Target="/ppt/slides/slide1.xml" Id="Rc4f11056c9d64ede" /><Relationship Type="http://schemas.openxmlformats.org/officeDocument/2006/relationships/slide" Target="/ppt/slides/slide2.xml" Id="R1e19ada3a2c448c4" /><Relationship Type="http://schemas.openxmlformats.org/officeDocument/2006/relationships/slide" Target="/ppt/slides/slide3.xml" Id="Rf71f0007ec374a04" /><Relationship Type="http://schemas.openxmlformats.org/officeDocument/2006/relationships/slide" Target="/ppt/slides/slide4.xml" Id="R280c187be5414fef" /><Relationship Type="http://schemas.openxmlformats.org/officeDocument/2006/relationships/slide" Target="/ppt/slides/slide5.xml" Id="Rb1caea7568fc476e" /><Relationship Type="http://schemas.openxmlformats.org/officeDocument/2006/relationships/slide" Target="/ppt/slides/slide6.xml" Id="Re5ca289eee9c4d15" /><Relationship Type="http://schemas.openxmlformats.org/officeDocument/2006/relationships/slide" Target="/ppt/slides/slide7.xml" Id="R425474560a05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bcb033130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45f6cc05949ab" /><Relationship Type="http://schemas.openxmlformats.org/officeDocument/2006/relationships/theme" Target="/ppt/slideMasters/theme/theme1.xml" Id="Re3374bfd591c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45f6cc059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6ee80039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373d3f82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b76d53d6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f9fdef8a4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f1de3040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2be89f32a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5464ba58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Fenstad Regnskapskontor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Fenstad Regnskapskontor A/S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BRUHOLT ROLF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RUDOLFSEN GEIR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