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248ee9552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b6165439e4c3e"/>
  </p:sldMasterIdLst>
  <p:sldIdLst>
    <p:sldId xmlns:r="http://schemas.openxmlformats.org/officeDocument/2006/relationships" id="256" r:id="Rad66daed81444ad4"/>
    <p:sldId xmlns:r="http://schemas.openxmlformats.org/officeDocument/2006/relationships" id="257" r:id="R84c8f6ca4f5f4814"/>
    <p:sldId xmlns:r="http://schemas.openxmlformats.org/officeDocument/2006/relationships" id="258" r:id="R05516b93b9254272"/>
    <p:sldId xmlns:r="http://schemas.openxmlformats.org/officeDocument/2006/relationships" id="259" r:id="R2bcc8e4fe72742d3"/>
    <p:sldId xmlns:r="http://schemas.openxmlformats.org/officeDocument/2006/relationships" id="260" r:id="Rf4865d550e90487e"/>
    <p:sldId xmlns:r="http://schemas.openxmlformats.org/officeDocument/2006/relationships" id="261" r:id="R477d1dde9bd54527"/>
    <p:sldId xmlns:r="http://schemas.openxmlformats.org/officeDocument/2006/relationships" id="262" r:id="Ra45cfac3d32d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b6165439e4c3e" /><Relationship Type="http://schemas.openxmlformats.org/officeDocument/2006/relationships/slide" Target="/ppt/slides/slide1.xml" Id="Rad66daed81444ad4" /><Relationship Type="http://schemas.openxmlformats.org/officeDocument/2006/relationships/slide" Target="/ppt/slides/slide2.xml" Id="R84c8f6ca4f5f4814" /><Relationship Type="http://schemas.openxmlformats.org/officeDocument/2006/relationships/slide" Target="/ppt/slides/slide3.xml" Id="R05516b93b9254272" /><Relationship Type="http://schemas.openxmlformats.org/officeDocument/2006/relationships/slide" Target="/ppt/slides/slide4.xml" Id="R2bcc8e4fe72742d3" /><Relationship Type="http://schemas.openxmlformats.org/officeDocument/2006/relationships/slide" Target="/ppt/slides/slide5.xml" Id="Rf4865d550e90487e" /><Relationship Type="http://schemas.openxmlformats.org/officeDocument/2006/relationships/slide" Target="/ppt/slides/slide6.xml" Id="R477d1dde9bd54527" /><Relationship Type="http://schemas.openxmlformats.org/officeDocument/2006/relationships/slide" Target="/ppt/slides/slide7.xml" Id="Ra45cfac3d32d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74dbbbd42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6909979b46b4" /><Relationship Type="http://schemas.openxmlformats.org/officeDocument/2006/relationships/theme" Target="/ppt/slideMasters/theme/theme1.xml" Id="Raa19003f49c3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96909979b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861170c1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cb3ed018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090b940f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dc3b548a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d1ee3938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5a0483a3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f47ccd10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