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3421d0676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e9ce1bcb644df"/>
  </p:sldMasterIdLst>
  <p:sldIdLst>
    <p:sldId xmlns:r="http://schemas.openxmlformats.org/officeDocument/2006/relationships" id="256" r:id="Rf7c14cc9f7e34c16"/>
    <p:sldId xmlns:r="http://schemas.openxmlformats.org/officeDocument/2006/relationships" id="257" r:id="R08a5e8f94c8549e6"/>
    <p:sldId xmlns:r="http://schemas.openxmlformats.org/officeDocument/2006/relationships" id="258" r:id="R7242da88ab77490f"/>
    <p:sldId xmlns:r="http://schemas.openxmlformats.org/officeDocument/2006/relationships" id="259" r:id="R77de693a0cf2460e"/>
    <p:sldId xmlns:r="http://schemas.openxmlformats.org/officeDocument/2006/relationships" id="260" r:id="Rb88bcb8dc0ed4552"/>
    <p:sldId xmlns:r="http://schemas.openxmlformats.org/officeDocument/2006/relationships" id="261" r:id="R8aee6c6a5024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e9ce1bcb644df" /><Relationship Type="http://schemas.openxmlformats.org/officeDocument/2006/relationships/slide" Target="/ppt/slides/slide1.xml" Id="Rf7c14cc9f7e34c16" /><Relationship Type="http://schemas.openxmlformats.org/officeDocument/2006/relationships/slide" Target="/ppt/slides/slide2.xml" Id="R08a5e8f94c8549e6" /><Relationship Type="http://schemas.openxmlformats.org/officeDocument/2006/relationships/slide" Target="/ppt/slides/slide3.xml" Id="R7242da88ab77490f" /><Relationship Type="http://schemas.openxmlformats.org/officeDocument/2006/relationships/slide" Target="/ppt/slides/slide4.xml" Id="R77de693a0cf2460e" /><Relationship Type="http://schemas.openxmlformats.org/officeDocument/2006/relationships/slide" Target="/ppt/slides/slide5.xml" Id="Rb88bcb8dc0ed4552" /><Relationship Type="http://schemas.openxmlformats.org/officeDocument/2006/relationships/slide" Target="/ppt/slides/slide6.xml" Id="R8aee6c6a5024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ed1f88858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1ce75f40c4f25" /><Relationship Type="http://schemas.openxmlformats.org/officeDocument/2006/relationships/theme" Target="/ppt/slideMasters/theme/theme1.xml" Id="Rb879811e0c80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1ce75f40c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40e328cc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9f6604c1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5a81b9bed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2bba85181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ac5e04a5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fc4886acc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930 011 800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