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ad4aee50f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387af378a4674"/>
  </p:sldMasterIdLst>
  <p:sldIdLst>
    <p:sldId xmlns:r="http://schemas.openxmlformats.org/officeDocument/2006/relationships" id="256" r:id="R5146ac3b50204bf6"/>
    <p:sldId xmlns:r="http://schemas.openxmlformats.org/officeDocument/2006/relationships" id="257" r:id="R47e7803131e643cc"/>
    <p:sldId xmlns:r="http://schemas.openxmlformats.org/officeDocument/2006/relationships" id="258" r:id="R49356038eb9b465d"/>
    <p:sldId xmlns:r="http://schemas.openxmlformats.org/officeDocument/2006/relationships" id="259" r:id="Re8e6d02cf98d49f9"/>
    <p:sldId xmlns:r="http://schemas.openxmlformats.org/officeDocument/2006/relationships" id="260" r:id="R73ca3d70ebbc42ae"/>
    <p:sldId xmlns:r="http://schemas.openxmlformats.org/officeDocument/2006/relationships" id="261" r:id="R34b35a1206ad40d2"/>
    <p:sldId xmlns:r="http://schemas.openxmlformats.org/officeDocument/2006/relationships" id="262" r:id="R21d925b1503c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387af378a4674" /><Relationship Type="http://schemas.openxmlformats.org/officeDocument/2006/relationships/slide" Target="/ppt/slides/slide1.xml" Id="R5146ac3b50204bf6" /><Relationship Type="http://schemas.openxmlformats.org/officeDocument/2006/relationships/slide" Target="/ppt/slides/slide2.xml" Id="R47e7803131e643cc" /><Relationship Type="http://schemas.openxmlformats.org/officeDocument/2006/relationships/slide" Target="/ppt/slides/slide3.xml" Id="R49356038eb9b465d" /><Relationship Type="http://schemas.openxmlformats.org/officeDocument/2006/relationships/slide" Target="/ppt/slides/slide4.xml" Id="Re8e6d02cf98d49f9" /><Relationship Type="http://schemas.openxmlformats.org/officeDocument/2006/relationships/slide" Target="/ppt/slides/slide5.xml" Id="R73ca3d70ebbc42ae" /><Relationship Type="http://schemas.openxmlformats.org/officeDocument/2006/relationships/slide" Target="/ppt/slides/slide6.xml" Id="R34b35a1206ad40d2" /><Relationship Type="http://schemas.openxmlformats.org/officeDocument/2006/relationships/slide" Target="/ppt/slides/slide7.xml" Id="R21d925b1503c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4af7a0cc7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314c688041f4" /><Relationship Type="http://schemas.openxmlformats.org/officeDocument/2006/relationships/theme" Target="/ppt/slideMasters/theme/theme1.xml" Id="R61ea7768a115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c314c6880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73d0df0a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cbd5b1c5a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523fb244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357273add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07eff0fc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a9f95ad2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c3358f77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NINA HUSEBØ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