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b9c80f6dc71498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eef2bedf4a94e41"/>
  </p:sldMasterIdLst>
  <p:sldIdLst>
    <p:sldId xmlns:r="http://schemas.openxmlformats.org/officeDocument/2006/relationships" id="256" r:id="Rec4e08a2deb64134"/>
    <p:sldId xmlns:r="http://schemas.openxmlformats.org/officeDocument/2006/relationships" id="257" r:id="R25d8c56bd05c4e73"/>
    <p:sldId xmlns:r="http://schemas.openxmlformats.org/officeDocument/2006/relationships" id="258" r:id="Rfa24f1b283774266"/>
    <p:sldId xmlns:r="http://schemas.openxmlformats.org/officeDocument/2006/relationships" id="259" r:id="Rade0df34653941cf"/>
    <p:sldId xmlns:r="http://schemas.openxmlformats.org/officeDocument/2006/relationships" id="260" r:id="R254e2879617d462e"/>
    <p:sldId xmlns:r="http://schemas.openxmlformats.org/officeDocument/2006/relationships" id="261" r:id="R47aa663870a0489f"/>
    <p:sldId xmlns:r="http://schemas.openxmlformats.org/officeDocument/2006/relationships" id="262" r:id="R2cd2300f25a94c6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eef2bedf4a94e41" /><Relationship Type="http://schemas.openxmlformats.org/officeDocument/2006/relationships/slide" Target="/ppt/slides/slide1.xml" Id="Rec4e08a2deb64134" /><Relationship Type="http://schemas.openxmlformats.org/officeDocument/2006/relationships/slide" Target="/ppt/slides/slide2.xml" Id="R25d8c56bd05c4e73" /><Relationship Type="http://schemas.openxmlformats.org/officeDocument/2006/relationships/slide" Target="/ppt/slides/slide3.xml" Id="Rfa24f1b283774266" /><Relationship Type="http://schemas.openxmlformats.org/officeDocument/2006/relationships/slide" Target="/ppt/slides/slide4.xml" Id="Rade0df34653941cf" /><Relationship Type="http://schemas.openxmlformats.org/officeDocument/2006/relationships/slide" Target="/ppt/slides/slide5.xml" Id="R254e2879617d462e" /><Relationship Type="http://schemas.openxmlformats.org/officeDocument/2006/relationships/slide" Target="/ppt/slides/slide6.xml" Id="R47aa663870a0489f" /><Relationship Type="http://schemas.openxmlformats.org/officeDocument/2006/relationships/slide" Target="/ppt/slides/slide7.xml" Id="R2cd2300f25a94c6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f4f39de58854cf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2000ee5d6642b5" /><Relationship Type="http://schemas.openxmlformats.org/officeDocument/2006/relationships/theme" Target="/ppt/slideMasters/theme/theme1.xml" Id="Ra18334329c7b404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e2000ee5d6642b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70c4fb65ff458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bf74c8735449d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91e8a4d8f6450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5b84a63e494f9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359bcbef29469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da3c54dcfd42d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585e4719524ce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ODIS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ODIS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ODIS AS ble etablert [år] og holder til i Bjerkreim.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ODIS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ODIS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ODIS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−99 770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3 275 309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10 790 446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10 853 780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ODIS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INGER LISE ODLAND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ODIS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Solbakken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4387 Bjerkreim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930 035 580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ODIS AS</a:t>
            </a:r>
          </a:p>
        </p:txBody>
      </p:sp>
    </p:spTree>
  </p:cSld>
  <p:clrMapOvr>
    <a:masterClrMapping xmlns:a="http://schemas.openxmlformats.org/drawingml/2006/main"/>
  </p:clrMapOvr>
</p:sld>
</file>