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20343c8bb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867ecaa2d455d"/>
  </p:sldMasterIdLst>
  <p:sldIdLst>
    <p:sldId xmlns:r="http://schemas.openxmlformats.org/officeDocument/2006/relationships" id="256" r:id="Re6c62c31c7384047"/>
    <p:sldId xmlns:r="http://schemas.openxmlformats.org/officeDocument/2006/relationships" id="257" r:id="R1df069142b1c4c63"/>
    <p:sldId xmlns:r="http://schemas.openxmlformats.org/officeDocument/2006/relationships" id="258" r:id="Ra133d807bac44e3c"/>
    <p:sldId xmlns:r="http://schemas.openxmlformats.org/officeDocument/2006/relationships" id="259" r:id="R3233d988fd254e6d"/>
    <p:sldId xmlns:r="http://schemas.openxmlformats.org/officeDocument/2006/relationships" id="260" r:id="R308e8756df2b4db6"/>
    <p:sldId xmlns:r="http://schemas.openxmlformats.org/officeDocument/2006/relationships" id="261" r:id="Rc38a7c94de354647"/>
    <p:sldId xmlns:r="http://schemas.openxmlformats.org/officeDocument/2006/relationships" id="262" r:id="Rf98578e61942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67ecaa2d455d" /><Relationship Type="http://schemas.openxmlformats.org/officeDocument/2006/relationships/slide" Target="/ppt/slides/slide1.xml" Id="Re6c62c31c7384047" /><Relationship Type="http://schemas.openxmlformats.org/officeDocument/2006/relationships/slide" Target="/ppt/slides/slide2.xml" Id="R1df069142b1c4c63" /><Relationship Type="http://schemas.openxmlformats.org/officeDocument/2006/relationships/slide" Target="/ppt/slides/slide3.xml" Id="Ra133d807bac44e3c" /><Relationship Type="http://schemas.openxmlformats.org/officeDocument/2006/relationships/slide" Target="/ppt/slides/slide4.xml" Id="R3233d988fd254e6d" /><Relationship Type="http://schemas.openxmlformats.org/officeDocument/2006/relationships/slide" Target="/ppt/slides/slide5.xml" Id="R308e8756df2b4db6" /><Relationship Type="http://schemas.openxmlformats.org/officeDocument/2006/relationships/slide" Target="/ppt/slides/slide6.xml" Id="Rc38a7c94de354647" /><Relationship Type="http://schemas.openxmlformats.org/officeDocument/2006/relationships/slide" Target="/ppt/slides/slide7.xml" Id="Rf98578e61942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fd6935c01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8825b2eb4df1" /><Relationship Type="http://schemas.openxmlformats.org/officeDocument/2006/relationships/theme" Target="/ppt/slideMasters/theme/theme1.xml" Id="Rdac83c09c22b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38825b2eb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a7e1b7ca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d8a2f357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2fb8c392a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6c2cc788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8ec7c3d0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1b4fbabc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b9c92267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KJERPESETH KARI 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