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e2dd4cef0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66a190710049a5"/>
  </p:sldMasterIdLst>
  <p:sldIdLst>
    <p:sldId xmlns:r="http://schemas.openxmlformats.org/officeDocument/2006/relationships" id="256" r:id="R5e1399e4dbe04f03"/>
    <p:sldId xmlns:r="http://schemas.openxmlformats.org/officeDocument/2006/relationships" id="257" r:id="Rbc640861b4494b93"/>
    <p:sldId xmlns:r="http://schemas.openxmlformats.org/officeDocument/2006/relationships" id="258" r:id="R316e0b621d7b48fe"/>
    <p:sldId xmlns:r="http://schemas.openxmlformats.org/officeDocument/2006/relationships" id="259" r:id="Rf0ccfe6cfd894c62"/>
    <p:sldId xmlns:r="http://schemas.openxmlformats.org/officeDocument/2006/relationships" id="260" r:id="Re0323129d0874c99"/>
    <p:sldId xmlns:r="http://schemas.openxmlformats.org/officeDocument/2006/relationships" id="261" r:id="Raedec6f2136f4109"/>
    <p:sldId xmlns:r="http://schemas.openxmlformats.org/officeDocument/2006/relationships" id="262" r:id="Re33ba219dbf2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66a190710049a5" /><Relationship Type="http://schemas.openxmlformats.org/officeDocument/2006/relationships/slide" Target="/ppt/slides/slide1.xml" Id="R5e1399e4dbe04f03" /><Relationship Type="http://schemas.openxmlformats.org/officeDocument/2006/relationships/slide" Target="/ppt/slides/slide2.xml" Id="Rbc640861b4494b93" /><Relationship Type="http://schemas.openxmlformats.org/officeDocument/2006/relationships/slide" Target="/ppt/slides/slide3.xml" Id="R316e0b621d7b48fe" /><Relationship Type="http://schemas.openxmlformats.org/officeDocument/2006/relationships/slide" Target="/ppt/slides/slide4.xml" Id="Rf0ccfe6cfd894c62" /><Relationship Type="http://schemas.openxmlformats.org/officeDocument/2006/relationships/slide" Target="/ppt/slides/slide5.xml" Id="Re0323129d0874c99" /><Relationship Type="http://schemas.openxmlformats.org/officeDocument/2006/relationships/slide" Target="/ppt/slides/slide6.xml" Id="Raedec6f2136f4109" /><Relationship Type="http://schemas.openxmlformats.org/officeDocument/2006/relationships/slide" Target="/ppt/slides/slide7.xml" Id="Re33ba219dbf2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8f937ad7546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5af359d1c43bc" /><Relationship Type="http://schemas.openxmlformats.org/officeDocument/2006/relationships/theme" Target="/ppt/slideMasters/theme/theme1.xml" Id="R3e22c2fa39c841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b5af359d1c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0d33d10f4e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4c7ffb7ff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e202ce984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ef749198044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f41241d8748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e5998296546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32431efd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3 840 363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3 876 240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ANN-HELEN SOLVANG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Norddalsfjord 1060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6910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930 042 986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PLS AS</a:t>
            </a:r>
          </a:p>
        </p:txBody>
      </p:sp>
    </p:spTree>
  </p:cSld>
  <p:clrMapOvr>
    <a:masterClrMapping xmlns:a="http://schemas.openxmlformats.org/drawingml/2006/main"/>
  </p:clrMapOvr>
</p:sld>
</file>