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4d900c18f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14b318b2a4de9"/>
  </p:sldMasterIdLst>
  <p:sldIdLst>
    <p:sldId xmlns:r="http://schemas.openxmlformats.org/officeDocument/2006/relationships" id="256" r:id="R0d0c6819773e48d8"/>
    <p:sldId xmlns:r="http://schemas.openxmlformats.org/officeDocument/2006/relationships" id="257" r:id="R92abcfff25cf4602"/>
    <p:sldId xmlns:r="http://schemas.openxmlformats.org/officeDocument/2006/relationships" id="258" r:id="Rfcb1c0b3ef4f479e"/>
    <p:sldId xmlns:r="http://schemas.openxmlformats.org/officeDocument/2006/relationships" id="259" r:id="Rb83d6a750e4d47c4"/>
    <p:sldId xmlns:r="http://schemas.openxmlformats.org/officeDocument/2006/relationships" id="260" r:id="Rf4b10c7844ea4d9d"/>
    <p:sldId xmlns:r="http://schemas.openxmlformats.org/officeDocument/2006/relationships" id="261" r:id="R88f11c66a8a340b3"/>
    <p:sldId xmlns:r="http://schemas.openxmlformats.org/officeDocument/2006/relationships" id="262" r:id="R308a185f5068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14b318b2a4de9" /><Relationship Type="http://schemas.openxmlformats.org/officeDocument/2006/relationships/slide" Target="/ppt/slides/slide1.xml" Id="R0d0c6819773e48d8" /><Relationship Type="http://schemas.openxmlformats.org/officeDocument/2006/relationships/slide" Target="/ppt/slides/slide2.xml" Id="R92abcfff25cf4602" /><Relationship Type="http://schemas.openxmlformats.org/officeDocument/2006/relationships/slide" Target="/ppt/slides/slide3.xml" Id="Rfcb1c0b3ef4f479e" /><Relationship Type="http://schemas.openxmlformats.org/officeDocument/2006/relationships/slide" Target="/ppt/slides/slide4.xml" Id="Rb83d6a750e4d47c4" /><Relationship Type="http://schemas.openxmlformats.org/officeDocument/2006/relationships/slide" Target="/ppt/slides/slide5.xml" Id="Rf4b10c7844ea4d9d" /><Relationship Type="http://schemas.openxmlformats.org/officeDocument/2006/relationships/slide" Target="/ppt/slides/slide6.xml" Id="R88f11c66a8a340b3" /><Relationship Type="http://schemas.openxmlformats.org/officeDocument/2006/relationships/slide" Target="/ppt/slides/slide7.xml" Id="R308a185f5068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fb74b0be1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298c10374a8d" /><Relationship Type="http://schemas.openxmlformats.org/officeDocument/2006/relationships/theme" Target="/ppt/slideMasters/theme/theme1.xml" Id="Rc7250e94b3b9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8298c10374a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125f41e7e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6b7754cf4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cea023ed6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a8caa3774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5ac9d1c694c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5e6bfc67a43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5fdfb6eff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STAVANGER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7 021 341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11 579 924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