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01ca502d3c4c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a767fe3ad24463"/>
  </p:sldMasterIdLst>
  <p:sldIdLst>
    <p:sldId xmlns:r="http://schemas.openxmlformats.org/officeDocument/2006/relationships" id="256" r:id="Rfb7072cbe84547c5"/>
    <p:sldId xmlns:r="http://schemas.openxmlformats.org/officeDocument/2006/relationships" id="257" r:id="R7b33ad6d6f9043c0"/>
    <p:sldId xmlns:r="http://schemas.openxmlformats.org/officeDocument/2006/relationships" id="258" r:id="R5fdb1d9e96714034"/>
    <p:sldId xmlns:r="http://schemas.openxmlformats.org/officeDocument/2006/relationships" id="259" r:id="R70bd5d96359a4a5f"/>
    <p:sldId xmlns:r="http://schemas.openxmlformats.org/officeDocument/2006/relationships" id="260" r:id="R3d2e6441a5cc4f50"/>
    <p:sldId xmlns:r="http://schemas.openxmlformats.org/officeDocument/2006/relationships" id="261" r:id="Ra2bd5a8b8a044b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a767fe3ad24463" /><Relationship Type="http://schemas.openxmlformats.org/officeDocument/2006/relationships/slide" Target="/ppt/slides/slide1.xml" Id="Rfb7072cbe84547c5" /><Relationship Type="http://schemas.openxmlformats.org/officeDocument/2006/relationships/slide" Target="/ppt/slides/slide2.xml" Id="R7b33ad6d6f9043c0" /><Relationship Type="http://schemas.openxmlformats.org/officeDocument/2006/relationships/slide" Target="/ppt/slides/slide3.xml" Id="R5fdb1d9e96714034" /><Relationship Type="http://schemas.openxmlformats.org/officeDocument/2006/relationships/slide" Target="/ppt/slides/slide4.xml" Id="R70bd5d96359a4a5f" /><Relationship Type="http://schemas.openxmlformats.org/officeDocument/2006/relationships/slide" Target="/ppt/slides/slide5.xml" Id="R3d2e6441a5cc4f50" /><Relationship Type="http://schemas.openxmlformats.org/officeDocument/2006/relationships/slide" Target="/ppt/slides/slide6.xml" Id="Ra2bd5a8b8a044b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ff064f3d3a46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1b42782f442ad" /><Relationship Type="http://schemas.openxmlformats.org/officeDocument/2006/relationships/theme" Target="/ppt/slideMasters/theme/theme1.xml" Id="R7cad694aa2204e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51b42782f442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37560d56249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515f796c243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006a1217b41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691f0000548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56feeda5947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8d55bfd9842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PROGRESSO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MDC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PLS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ANNKJE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FIFRILDI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930 052 671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