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8e27ca7cc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838b9a3264683"/>
  </p:sldMasterIdLst>
  <p:sldIdLst>
    <p:sldId xmlns:r="http://schemas.openxmlformats.org/officeDocument/2006/relationships" id="256" r:id="R68858ac037444ce4"/>
    <p:sldId xmlns:r="http://schemas.openxmlformats.org/officeDocument/2006/relationships" id="257" r:id="R8dca6198eccc4494"/>
    <p:sldId xmlns:r="http://schemas.openxmlformats.org/officeDocument/2006/relationships" id="258" r:id="R2c61398d031a40b5"/>
    <p:sldId xmlns:r="http://schemas.openxmlformats.org/officeDocument/2006/relationships" id="259" r:id="Rd189e0828ed24dcb"/>
    <p:sldId xmlns:r="http://schemas.openxmlformats.org/officeDocument/2006/relationships" id="260" r:id="Rf800a9a2ff4c4fc8"/>
    <p:sldId xmlns:r="http://schemas.openxmlformats.org/officeDocument/2006/relationships" id="261" r:id="R66b0c88a74cf4b8c"/>
    <p:sldId xmlns:r="http://schemas.openxmlformats.org/officeDocument/2006/relationships" id="262" r:id="R14fd0272679345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838b9a3264683" /><Relationship Type="http://schemas.openxmlformats.org/officeDocument/2006/relationships/slide" Target="/ppt/slides/slide1.xml" Id="R68858ac037444ce4" /><Relationship Type="http://schemas.openxmlformats.org/officeDocument/2006/relationships/slide" Target="/ppt/slides/slide2.xml" Id="R8dca6198eccc4494" /><Relationship Type="http://schemas.openxmlformats.org/officeDocument/2006/relationships/slide" Target="/ppt/slides/slide3.xml" Id="R2c61398d031a40b5" /><Relationship Type="http://schemas.openxmlformats.org/officeDocument/2006/relationships/slide" Target="/ppt/slides/slide4.xml" Id="Rd189e0828ed24dcb" /><Relationship Type="http://schemas.openxmlformats.org/officeDocument/2006/relationships/slide" Target="/ppt/slides/slide5.xml" Id="Rf800a9a2ff4c4fc8" /><Relationship Type="http://schemas.openxmlformats.org/officeDocument/2006/relationships/slide" Target="/ppt/slides/slide6.xml" Id="R66b0c88a74cf4b8c" /><Relationship Type="http://schemas.openxmlformats.org/officeDocument/2006/relationships/slide" Target="/ppt/slides/slide7.xml" Id="R14fd0272679345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3c3f01432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80079d83c48b1" /><Relationship Type="http://schemas.openxmlformats.org/officeDocument/2006/relationships/theme" Target="/ppt/slideMasters/theme/theme1.xml" Id="Rbd8893d6b225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480079d83c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2ee457b8f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0dba40ac4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faa030c45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8a0c3eeb947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ad7ca41f2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5cda9ea7348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4c444f11046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JOHANSENS NÆRINGSPARK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JOHANSENS NÆRINGSPARK HOLDING AS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29 167 159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31 079 194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GBJ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JTM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Tyvsøyveien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09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930 067 288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JOHANSENS NÆRINGSPARK HOLDING AS</a:t>
            </a:r>
          </a:p>
        </p:txBody>
      </p:sp>
    </p:spTree>
  </p:cSld>
  <p:clrMapOvr>
    <a:masterClrMapping xmlns:a="http://schemas.openxmlformats.org/drawingml/2006/main"/>
  </p:clrMapOvr>
</p:sld>
</file>