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917881244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951319b784e19"/>
  </p:sldMasterIdLst>
  <p:sldIdLst>
    <p:sldId xmlns:r="http://schemas.openxmlformats.org/officeDocument/2006/relationships" id="256" r:id="R9966c4f5997841c5"/>
    <p:sldId xmlns:r="http://schemas.openxmlformats.org/officeDocument/2006/relationships" id="257" r:id="Rd9e5a68250cc4a50"/>
    <p:sldId xmlns:r="http://schemas.openxmlformats.org/officeDocument/2006/relationships" id="258" r:id="R7b88bc6ad357456a"/>
    <p:sldId xmlns:r="http://schemas.openxmlformats.org/officeDocument/2006/relationships" id="259" r:id="R62791e348487408d"/>
    <p:sldId xmlns:r="http://schemas.openxmlformats.org/officeDocument/2006/relationships" id="260" r:id="Rde0db0adbd48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951319b784e19" /><Relationship Type="http://schemas.openxmlformats.org/officeDocument/2006/relationships/slide" Target="/ppt/slides/slide1.xml" Id="R9966c4f5997841c5" /><Relationship Type="http://schemas.openxmlformats.org/officeDocument/2006/relationships/slide" Target="/ppt/slides/slide2.xml" Id="Rd9e5a68250cc4a50" /><Relationship Type="http://schemas.openxmlformats.org/officeDocument/2006/relationships/slide" Target="/ppt/slides/slide3.xml" Id="R7b88bc6ad357456a" /><Relationship Type="http://schemas.openxmlformats.org/officeDocument/2006/relationships/slide" Target="/ppt/slides/slide4.xml" Id="R62791e348487408d" /><Relationship Type="http://schemas.openxmlformats.org/officeDocument/2006/relationships/slide" Target="/ppt/slides/slide5.xml" Id="Rde0db0adbd48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5333822d5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15b4f3b3a4960" /><Relationship Type="http://schemas.openxmlformats.org/officeDocument/2006/relationships/theme" Target="/ppt/slideMasters/theme/theme1.xml" Id="Rd8029eecfbe9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b15b4f3b3a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bccaeeef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4e443157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2f3f28173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8154fdd7c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10fbd266c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 FYLKESKOMMUNE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