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62ea0d0e64e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298e8c0824e73"/>
  </p:sldMasterIdLst>
  <p:sldIdLst>
    <p:sldId xmlns:r="http://schemas.openxmlformats.org/officeDocument/2006/relationships" id="256" r:id="Rd87f3008cc9444c1"/>
    <p:sldId xmlns:r="http://schemas.openxmlformats.org/officeDocument/2006/relationships" id="257" r:id="R5bf0711f2f25408d"/>
    <p:sldId xmlns:r="http://schemas.openxmlformats.org/officeDocument/2006/relationships" id="258" r:id="Rfc400dd975ed4623"/>
    <p:sldId xmlns:r="http://schemas.openxmlformats.org/officeDocument/2006/relationships" id="259" r:id="Rb242e3c535784a45"/>
    <p:sldId xmlns:r="http://schemas.openxmlformats.org/officeDocument/2006/relationships" id="260" r:id="Rdd0760f6a78c4266"/>
    <p:sldId xmlns:r="http://schemas.openxmlformats.org/officeDocument/2006/relationships" id="261" r:id="R9287cd728cc14249"/>
    <p:sldId xmlns:r="http://schemas.openxmlformats.org/officeDocument/2006/relationships" id="262" r:id="R2d4df278c41641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298e8c0824e73" /><Relationship Type="http://schemas.openxmlformats.org/officeDocument/2006/relationships/slide" Target="/ppt/slides/slide1.xml" Id="Rd87f3008cc9444c1" /><Relationship Type="http://schemas.openxmlformats.org/officeDocument/2006/relationships/slide" Target="/ppt/slides/slide2.xml" Id="R5bf0711f2f25408d" /><Relationship Type="http://schemas.openxmlformats.org/officeDocument/2006/relationships/slide" Target="/ppt/slides/slide3.xml" Id="Rfc400dd975ed4623" /><Relationship Type="http://schemas.openxmlformats.org/officeDocument/2006/relationships/slide" Target="/ppt/slides/slide4.xml" Id="Rb242e3c535784a45" /><Relationship Type="http://schemas.openxmlformats.org/officeDocument/2006/relationships/slide" Target="/ppt/slides/slide5.xml" Id="Rdd0760f6a78c4266" /><Relationship Type="http://schemas.openxmlformats.org/officeDocument/2006/relationships/slide" Target="/ppt/slides/slide6.xml" Id="R9287cd728cc14249" /><Relationship Type="http://schemas.openxmlformats.org/officeDocument/2006/relationships/slide" Target="/ppt/slides/slide7.xml" Id="R2d4df278c41641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e65e8576c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400bdffb146ac" /><Relationship Type="http://schemas.openxmlformats.org/officeDocument/2006/relationships/theme" Target="/ppt/slideMasters/theme/theme1.xml" Id="Rbc9349aeb6de4d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400bdffb1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c859bfe7d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24e1e425f4f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e602b8173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9d4c300674c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4a6304cb147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3278a2cb747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3b0c96aa0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1 191 680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SELVEN TRUDE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43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