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54df3154b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da91505da449f"/>
  </p:sldMasterIdLst>
  <p:sldIdLst>
    <p:sldId xmlns:r="http://schemas.openxmlformats.org/officeDocument/2006/relationships" id="256" r:id="R6468495a48994443"/>
    <p:sldId xmlns:r="http://schemas.openxmlformats.org/officeDocument/2006/relationships" id="257" r:id="R1140fbf483c54aff"/>
    <p:sldId xmlns:r="http://schemas.openxmlformats.org/officeDocument/2006/relationships" id="258" r:id="Rcbf0dbeb867246d9"/>
    <p:sldId xmlns:r="http://schemas.openxmlformats.org/officeDocument/2006/relationships" id="259" r:id="Rd7d22096da9845b2"/>
    <p:sldId xmlns:r="http://schemas.openxmlformats.org/officeDocument/2006/relationships" id="260" r:id="R05d9d0148b7a4892"/>
    <p:sldId xmlns:r="http://schemas.openxmlformats.org/officeDocument/2006/relationships" id="261" r:id="Rb12b022263e44744"/>
    <p:sldId xmlns:r="http://schemas.openxmlformats.org/officeDocument/2006/relationships" id="262" r:id="Rb78cea49d7bf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da91505da449f" /><Relationship Type="http://schemas.openxmlformats.org/officeDocument/2006/relationships/slide" Target="/ppt/slides/slide1.xml" Id="R6468495a48994443" /><Relationship Type="http://schemas.openxmlformats.org/officeDocument/2006/relationships/slide" Target="/ppt/slides/slide2.xml" Id="R1140fbf483c54aff" /><Relationship Type="http://schemas.openxmlformats.org/officeDocument/2006/relationships/slide" Target="/ppt/slides/slide3.xml" Id="Rcbf0dbeb867246d9" /><Relationship Type="http://schemas.openxmlformats.org/officeDocument/2006/relationships/slide" Target="/ppt/slides/slide4.xml" Id="Rd7d22096da9845b2" /><Relationship Type="http://schemas.openxmlformats.org/officeDocument/2006/relationships/slide" Target="/ppt/slides/slide5.xml" Id="R05d9d0148b7a4892" /><Relationship Type="http://schemas.openxmlformats.org/officeDocument/2006/relationships/slide" Target="/ppt/slides/slide6.xml" Id="Rb12b022263e44744" /><Relationship Type="http://schemas.openxmlformats.org/officeDocument/2006/relationships/slide" Target="/ppt/slides/slide7.xml" Id="Rb78cea49d7bf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b2b2ded97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554280ee43a6" /><Relationship Type="http://schemas.openxmlformats.org/officeDocument/2006/relationships/theme" Target="/ppt/slideMasters/theme/theme1.xml" Id="R10f7451d47cb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e554280ee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0e7436e6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874f2ff82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6460a59d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6593e6e0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792b3c67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9bc57f089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09819353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