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51170b1f8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03397e73541c7"/>
  </p:sldMasterIdLst>
  <p:sldIdLst>
    <p:sldId xmlns:r="http://schemas.openxmlformats.org/officeDocument/2006/relationships" id="256" r:id="R06a28657aa284778"/>
    <p:sldId xmlns:r="http://schemas.openxmlformats.org/officeDocument/2006/relationships" id="257" r:id="R8bfe20d16c2b4380"/>
    <p:sldId xmlns:r="http://schemas.openxmlformats.org/officeDocument/2006/relationships" id="258" r:id="R00f645fd270c4677"/>
    <p:sldId xmlns:r="http://schemas.openxmlformats.org/officeDocument/2006/relationships" id="259" r:id="R7eb4e5c72ad54be5"/>
    <p:sldId xmlns:r="http://schemas.openxmlformats.org/officeDocument/2006/relationships" id="260" r:id="Rc5eb8581ba6f40d7"/>
    <p:sldId xmlns:r="http://schemas.openxmlformats.org/officeDocument/2006/relationships" id="261" r:id="Re88f8add4cd84259"/>
    <p:sldId xmlns:r="http://schemas.openxmlformats.org/officeDocument/2006/relationships" id="262" r:id="Rde2bdeb3a210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03397e73541c7" /><Relationship Type="http://schemas.openxmlformats.org/officeDocument/2006/relationships/slide" Target="/ppt/slides/slide1.xml" Id="R06a28657aa284778" /><Relationship Type="http://schemas.openxmlformats.org/officeDocument/2006/relationships/slide" Target="/ppt/slides/slide2.xml" Id="R8bfe20d16c2b4380" /><Relationship Type="http://schemas.openxmlformats.org/officeDocument/2006/relationships/slide" Target="/ppt/slides/slide3.xml" Id="R00f645fd270c4677" /><Relationship Type="http://schemas.openxmlformats.org/officeDocument/2006/relationships/slide" Target="/ppt/slides/slide4.xml" Id="R7eb4e5c72ad54be5" /><Relationship Type="http://schemas.openxmlformats.org/officeDocument/2006/relationships/slide" Target="/ppt/slides/slide5.xml" Id="Rc5eb8581ba6f40d7" /><Relationship Type="http://schemas.openxmlformats.org/officeDocument/2006/relationships/slide" Target="/ppt/slides/slide6.xml" Id="Re88f8add4cd84259" /><Relationship Type="http://schemas.openxmlformats.org/officeDocument/2006/relationships/slide" Target="/ppt/slides/slide7.xml" Id="Rde2bdeb3a210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bd1252e6a4a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cb162c1043d1" /><Relationship Type="http://schemas.openxmlformats.org/officeDocument/2006/relationships/theme" Target="/ppt/slideMasters/theme/theme1.xml" Id="R7cec530fd59b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2cb162c10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2686e6684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dbece1790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208789797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30600bf5b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79c77e239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600f8889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377c107f4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