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2f27b7c3a84d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6e064b2a0340b6"/>
  </p:sldMasterIdLst>
  <p:sldIdLst>
    <p:sldId xmlns:r="http://schemas.openxmlformats.org/officeDocument/2006/relationships" id="256" r:id="Re48716a128ca4053"/>
    <p:sldId xmlns:r="http://schemas.openxmlformats.org/officeDocument/2006/relationships" id="257" r:id="Rfbe7860284da40d7"/>
    <p:sldId xmlns:r="http://schemas.openxmlformats.org/officeDocument/2006/relationships" id="258" r:id="Rde8634fb597345be"/>
    <p:sldId xmlns:r="http://schemas.openxmlformats.org/officeDocument/2006/relationships" id="259" r:id="R2662a7e74f3a40e8"/>
    <p:sldId xmlns:r="http://schemas.openxmlformats.org/officeDocument/2006/relationships" id="260" r:id="Rff0fdbe901c7443a"/>
    <p:sldId xmlns:r="http://schemas.openxmlformats.org/officeDocument/2006/relationships" id="261" r:id="R3b71946e112e46a4"/>
    <p:sldId xmlns:r="http://schemas.openxmlformats.org/officeDocument/2006/relationships" id="262" r:id="Rcefeab8d139445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6e064b2a0340b6" /><Relationship Type="http://schemas.openxmlformats.org/officeDocument/2006/relationships/slide" Target="/ppt/slides/slide1.xml" Id="Re48716a128ca4053" /><Relationship Type="http://schemas.openxmlformats.org/officeDocument/2006/relationships/slide" Target="/ppt/slides/slide2.xml" Id="Rfbe7860284da40d7" /><Relationship Type="http://schemas.openxmlformats.org/officeDocument/2006/relationships/slide" Target="/ppt/slides/slide3.xml" Id="Rde8634fb597345be" /><Relationship Type="http://schemas.openxmlformats.org/officeDocument/2006/relationships/slide" Target="/ppt/slides/slide4.xml" Id="R2662a7e74f3a40e8" /><Relationship Type="http://schemas.openxmlformats.org/officeDocument/2006/relationships/slide" Target="/ppt/slides/slide5.xml" Id="Rff0fdbe901c7443a" /><Relationship Type="http://schemas.openxmlformats.org/officeDocument/2006/relationships/slide" Target="/ppt/slides/slide6.xml" Id="R3b71946e112e46a4" /><Relationship Type="http://schemas.openxmlformats.org/officeDocument/2006/relationships/slide" Target="/ppt/slides/slide7.xml" Id="Rcefeab8d139445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79606900a4f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2478d9103486e" /><Relationship Type="http://schemas.openxmlformats.org/officeDocument/2006/relationships/theme" Target="/ppt/slideMasters/theme/theme1.xml" Id="Rabfbdcc8681844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62478d910348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b535658e847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4382a83ae4f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3730037c945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83d87f4764e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7f1cfd98d49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e56c5f26b4c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7eb9c59614b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ELG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 INVESTERING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−682 600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−889 853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13 915 156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LUND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KAAGE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930 075 922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ELG INVESTERING AS</a:t>
            </a:r>
          </a:p>
        </p:txBody>
      </p:sp>
    </p:spTree>
  </p:cSld>
  <p:clrMapOvr>
    <a:masterClrMapping xmlns:a="http://schemas.openxmlformats.org/drawingml/2006/main"/>
  </p:clrMapOvr>
</p:sld>
</file>